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12" r:id="rId3"/>
    <p:sldId id="311" r:id="rId4"/>
    <p:sldId id="313" r:id="rId5"/>
    <p:sldId id="341" r:id="rId6"/>
    <p:sldId id="343" r:id="rId7"/>
    <p:sldId id="317" r:id="rId8"/>
    <p:sldId id="288" r:id="rId9"/>
    <p:sldId id="289" r:id="rId10"/>
    <p:sldId id="324" r:id="rId11"/>
    <p:sldId id="302" r:id="rId12"/>
    <p:sldId id="325" r:id="rId13"/>
    <p:sldId id="344" r:id="rId14"/>
    <p:sldId id="328" r:id="rId15"/>
    <p:sldId id="305" r:id="rId16"/>
    <p:sldId id="337" r:id="rId17"/>
    <p:sldId id="278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8DF"/>
    <a:srgbClr val="595959"/>
    <a:srgbClr val="FFAB3F"/>
    <a:srgbClr val="D95A03"/>
    <a:srgbClr val="EA6103"/>
    <a:srgbClr val="EA5E66"/>
    <a:srgbClr val="0099A9"/>
    <a:srgbClr val="E99C3A"/>
    <a:srgbClr val="F7636B"/>
    <a:srgbClr val="00A2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2" autoAdjust="0"/>
    <p:restoredTop sz="94660"/>
  </p:normalViewPr>
  <p:slideViewPr>
    <p:cSldViewPr snapToGrid="0">
      <p:cViewPr>
        <p:scale>
          <a:sx n="95" d="100"/>
          <a:sy n="95" d="100"/>
        </p:scale>
        <p:origin x="-684" y="-90"/>
      </p:cViewPr>
      <p:guideLst>
        <p:guide orient="horz" pos="2085"/>
        <p:guide orient="horz" pos="1638"/>
        <p:guide pos="384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A0C4B-B445-43FE-954D-760A33048E71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71FAE-F02B-4105-9FB8-6BE5C8896E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46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71FAE-F02B-4105-9FB8-6BE5C8896EA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9" cy="5143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CFC0AE4-D788-4C63-99CA-2D16C479E33A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7AF2F5-CE6D-4DAA-B6C8-82C34ECB625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0" y="249973"/>
            <a:ext cx="9144000" cy="323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7" name="矩形 1"/>
          <p:cNvSpPr/>
          <p:nvPr userDrawn="1"/>
        </p:nvSpPr>
        <p:spPr>
          <a:xfrm>
            <a:off x="0" y="573748"/>
            <a:ext cx="9144000" cy="53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76" name="组合 75"/>
          <p:cNvGrpSpPr/>
          <p:nvPr userDrawn="1"/>
        </p:nvGrpSpPr>
        <p:grpSpPr>
          <a:xfrm>
            <a:off x="4345850" y="248337"/>
            <a:ext cx="1180514" cy="323775"/>
            <a:chOff x="1796971" y="1580903"/>
            <a:chExt cx="1180514" cy="323775"/>
          </a:xfrm>
        </p:grpSpPr>
        <p:sp>
          <p:nvSpPr>
            <p:cNvPr id="70" name="圆角矩形 69"/>
            <p:cNvSpPr/>
            <p:nvPr userDrawn="1"/>
          </p:nvSpPr>
          <p:spPr>
            <a:xfrm>
              <a:off x="1796971" y="1580903"/>
              <a:ext cx="1180514" cy="323775"/>
            </a:xfrm>
            <a:prstGeom prst="roundRect">
              <a:avLst>
                <a:gd name="adj" fmla="val 26862"/>
              </a:avLst>
            </a:prstGeom>
            <a:solidFill>
              <a:schemeClr val="accent2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ea"/>
                <a:ea typeface="+mj-ea"/>
              </a:endParaRPr>
            </a:p>
          </p:txBody>
        </p:sp>
        <p:sp>
          <p:nvSpPr>
            <p:cNvPr id="8" name="矩形 3"/>
            <p:cNvSpPr/>
            <p:nvPr userDrawn="1"/>
          </p:nvSpPr>
          <p:spPr>
            <a:xfrm>
              <a:off x="1796971" y="1610957"/>
              <a:ext cx="1180514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校内培训</a:t>
              </a:r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grpSp>
        <p:nvGrpSpPr>
          <p:cNvPr id="75" name="组合 74"/>
          <p:cNvGrpSpPr/>
          <p:nvPr userDrawn="1"/>
        </p:nvGrpSpPr>
        <p:grpSpPr>
          <a:xfrm>
            <a:off x="5520830" y="249973"/>
            <a:ext cx="1180513" cy="322139"/>
            <a:chOff x="3116972" y="1582539"/>
            <a:chExt cx="1180513" cy="322139"/>
          </a:xfrm>
        </p:grpSpPr>
        <p:sp>
          <p:nvSpPr>
            <p:cNvPr id="73" name="圆角矩形 72"/>
            <p:cNvSpPr/>
            <p:nvPr userDrawn="1"/>
          </p:nvSpPr>
          <p:spPr>
            <a:xfrm>
              <a:off x="3116972" y="1582539"/>
              <a:ext cx="1180513" cy="322139"/>
            </a:xfrm>
            <a:prstGeom prst="roundRect">
              <a:avLst>
                <a:gd name="adj" fmla="val 26862"/>
              </a:avLst>
            </a:prstGeom>
            <a:solidFill>
              <a:schemeClr val="accent3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4" name="矩形 3"/>
            <p:cNvSpPr/>
            <p:nvPr userDrawn="1"/>
          </p:nvSpPr>
          <p:spPr>
            <a:xfrm>
              <a:off x="3122506" y="1610957"/>
              <a:ext cx="1174979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合肥培训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77" name="组合 76"/>
          <p:cNvGrpSpPr/>
          <p:nvPr userDrawn="1"/>
        </p:nvGrpSpPr>
        <p:grpSpPr>
          <a:xfrm>
            <a:off x="6701343" y="248337"/>
            <a:ext cx="1180514" cy="323775"/>
            <a:chOff x="1796971" y="1580903"/>
            <a:chExt cx="1180514" cy="323775"/>
          </a:xfrm>
        </p:grpSpPr>
        <p:sp>
          <p:nvSpPr>
            <p:cNvPr id="78" name="圆角矩形 77"/>
            <p:cNvSpPr/>
            <p:nvPr userDrawn="1"/>
          </p:nvSpPr>
          <p:spPr>
            <a:xfrm>
              <a:off x="1796971" y="1580903"/>
              <a:ext cx="1180514" cy="323775"/>
            </a:xfrm>
            <a:prstGeom prst="roundRect">
              <a:avLst>
                <a:gd name="adj" fmla="val 26862"/>
              </a:avLst>
            </a:prstGeom>
            <a:solidFill>
              <a:schemeClr val="accent4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9" name="矩形 3"/>
            <p:cNvSpPr/>
            <p:nvPr userDrawn="1"/>
          </p:nvSpPr>
          <p:spPr>
            <a:xfrm>
              <a:off x="1796971" y="1610957"/>
              <a:ext cx="1174980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自学书目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80" name="组合 79"/>
          <p:cNvGrpSpPr/>
          <p:nvPr userDrawn="1"/>
        </p:nvGrpSpPr>
        <p:grpSpPr>
          <a:xfrm>
            <a:off x="7876323" y="249973"/>
            <a:ext cx="1180513" cy="322139"/>
            <a:chOff x="3116972" y="1582539"/>
            <a:chExt cx="1180513" cy="322139"/>
          </a:xfrm>
        </p:grpSpPr>
        <p:sp>
          <p:nvSpPr>
            <p:cNvPr id="81" name="圆角矩形 80"/>
            <p:cNvSpPr/>
            <p:nvPr userDrawn="1"/>
          </p:nvSpPr>
          <p:spPr>
            <a:xfrm>
              <a:off x="3116972" y="1582539"/>
              <a:ext cx="1180513" cy="322139"/>
            </a:xfrm>
            <a:prstGeom prst="roundRect">
              <a:avLst>
                <a:gd name="adj" fmla="val 26862"/>
              </a:avLst>
            </a:prstGeom>
            <a:solidFill>
              <a:schemeClr val="accent5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82" name="矩形 3"/>
            <p:cNvSpPr/>
            <p:nvPr userDrawn="1"/>
          </p:nvSpPr>
          <p:spPr>
            <a:xfrm>
              <a:off x="3122506" y="1610957"/>
              <a:ext cx="1174979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个人感悟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98" name="矩形 97"/>
          <p:cNvSpPr/>
          <p:nvPr userDrawn="1"/>
        </p:nvSpPr>
        <p:spPr>
          <a:xfrm>
            <a:off x="1" y="88049"/>
            <a:ext cx="1063437" cy="690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10" name="组合 5"/>
          <p:cNvGrpSpPr/>
          <p:nvPr userDrawn="1"/>
        </p:nvGrpSpPr>
        <p:grpSpPr bwMode="auto">
          <a:xfrm>
            <a:off x="8403817" y="4773301"/>
            <a:ext cx="270132" cy="270210"/>
            <a:chOff x="11226607" y="6533712"/>
            <a:chExt cx="360000" cy="360000"/>
          </a:xfrm>
        </p:grpSpPr>
        <p:sp>
          <p:nvSpPr>
            <p:cNvPr id="111" name="椭圆 15"/>
            <p:cNvSpPr/>
            <p:nvPr userDrawn="1"/>
          </p:nvSpPr>
          <p:spPr>
            <a:xfrm>
              <a:off x="11226607" y="6533712"/>
              <a:ext cx="360000" cy="360000"/>
            </a:xfrm>
            <a:prstGeom prst="ellipse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2" name="燕尾形 16">
              <a:hlinkClick r:id="" action="ppaction://hlinkshowjump?jump=previousslide"/>
            </p:cNvPr>
            <p:cNvSpPr/>
            <p:nvPr userDrawn="1"/>
          </p:nvSpPr>
          <p:spPr>
            <a:xfrm flipH="1">
              <a:off x="11320176" y="6627281"/>
              <a:ext cx="172863" cy="172863"/>
            </a:xfrm>
            <a:prstGeom prst="chevron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4"/>
          <p:cNvGrpSpPr/>
          <p:nvPr userDrawn="1"/>
        </p:nvGrpSpPr>
        <p:grpSpPr bwMode="auto">
          <a:xfrm>
            <a:off x="8782239" y="4773301"/>
            <a:ext cx="270132" cy="270210"/>
            <a:chOff x="11103607" y="6381312"/>
            <a:chExt cx="360000" cy="360000"/>
          </a:xfrm>
        </p:grpSpPr>
        <p:sp>
          <p:nvSpPr>
            <p:cNvPr id="114" name="椭圆 2"/>
            <p:cNvSpPr/>
            <p:nvPr userDrawn="1"/>
          </p:nvSpPr>
          <p:spPr>
            <a:xfrm>
              <a:off x="11103607" y="6381312"/>
              <a:ext cx="360000" cy="360000"/>
            </a:xfrm>
            <a:prstGeom prst="ellipse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5" name="燕尾形 3">
              <a:hlinkClick r:id="" action="ppaction://hlinkshowjump?jump=nextslide"/>
            </p:cNvPr>
            <p:cNvSpPr/>
            <p:nvPr userDrawn="1"/>
          </p:nvSpPr>
          <p:spPr>
            <a:xfrm>
              <a:off x="11197176" y="6474881"/>
              <a:ext cx="172863" cy="172863"/>
            </a:xfrm>
            <a:prstGeom prst="chevron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r="20451" b="28378"/>
          <a:stretch>
            <a:fillRect/>
          </a:stretch>
        </p:blipFill>
        <p:spPr>
          <a:xfrm>
            <a:off x="130636" y="129982"/>
            <a:ext cx="760836" cy="662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5"/>
          <p:cNvGrpSpPr/>
          <p:nvPr userDrawn="1"/>
        </p:nvGrpSpPr>
        <p:grpSpPr bwMode="auto">
          <a:xfrm>
            <a:off x="8403817" y="4773301"/>
            <a:ext cx="270132" cy="270210"/>
            <a:chOff x="11226607" y="6533712"/>
            <a:chExt cx="360000" cy="360000"/>
          </a:xfrm>
        </p:grpSpPr>
        <p:sp>
          <p:nvSpPr>
            <p:cNvPr id="24" name="椭圆 15"/>
            <p:cNvSpPr/>
            <p:nvPr userDrawn="1"/>
          </p:nvSpPr>
          <p:spPr>
            <a:xfrm>
              <a:off x="11226607" y="6533712"/>
              <a:ext cx="360000" cy="360000"/>
            </a:xfrm>
            <a:prstGeom prst="ellipse">
              <a:avLst/>
            </a:prstGeom>
            <a:solidFill>
              <a:schemeClr val="accent3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5" name="燕尾形 16">
              <a:hlinkClick r:id="" action="ppaction://hlinkshowjump?jump=previousslide"/>
            </p:cNvPr>
            <p:cNvSpPr/>
            <p:nvPr userDrawn="1"/>
          </p:nvSpPr>
          <p:spPr>
            <a:xfrm flipH="1">
              <a:off x="11320176" y="6627281"/>
              <a:ext cx="172863" cy="172863"/>
            </a:xfrm>
            <a:prstGeom prst="chevron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4"/>
          <p:cNvGrpSpPr/>
          <p:nvPr userDrawn="1"/>
        </p:nvGrpSpPr>
        <p:grpSpPr bwMode="auto">
          <a:xfrm>
            <a:off x="8782239" y="4773301"/>
            <a:ext cx="270132" cy="270210"/>
            <a:chOff x="11103607" y="6381312"/>
            <a:chExt cx="360000" cy="360000"/>
          </a:xfrm>
        </p:grpSpPr>
        <p:sp>
          <p:nvSpPr>
            <p:cNvPr id="33" name="椭圆 2"/>
            <p:cNvSpPr/>
            <p:nvPr userDrawn="1"/>
          </p:nvSpPr>
          <p:spPr>
            <a:xfrm>
              <a:off x="11103607" y="6381312"/>
              <a:ext cx="360000" cy="360000"/>
            </a:xfrm>
            <a:prstGeom prst="ellipse">
              <a:avLst/>
            </a:prstGeom>
            <a:solidFill>
              <a:schemeClr val="accent3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4" name="燕尾形 3">
              <a:hlinkClick r:id="" action="ppaction://hlinkshowjump?jump=nextslide"/>
            </p:cNvPr>
            <p:cNvSpPr/>
            <p:nvPr userDrawn="1"/>
          </p:nvSpPr>
          <p:spPr>
            <a:xfrm>
              <a:off x="11197176" y="6474881"/>
              <a:ext cx="172863" cy="172863"/>
            </a:xfrm>
            <a:prstGeom prst="chevron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矩形 6"/>
          <p:cNvSpPr/>
          <p:nvPr userDrawn="1"/>
        </p:nvSpPr>
        <p:spPr>
          <a:xfrm>
            <a:off x="0" y="249973"/>
            <a:ext cx="9144000" cy="323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3" name="矩形 1"/>
          <p:cNvSpPr/>
          <p:nvPr userDrawn="1"/>
        </p:nvSpPr>
        <p:spPr>
          <a:xfrm>
            <a:off x="0" y="573748"/>
            <a:ext cx="9144000" cy="53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 userDrawn="1"/>
        </p:nvGrpSpPr>
        <p:grpSpPr>
          <a:xfrm>
            <a:off x="4345850" y="248337"/>
            <a:ext cx="1180514" cy="323775"/>
            <a:chOff x="1796971" y="1580903"/>
            <a:chExt cx="1180514" cy="323775"/>
          </a:xfrm>
          <a:effectLst/>
        </p:grpSpPr>
        <p:sp>
          <p:nvSpPr>
            <p:cNvPr id="45" name="圆角矩形 44"/>
            <p:cNvSpPr/>
            <p:nvPr userDrawn="1"/>
          </p:nvSpPr>
          <p:spPr>
            <a:xfrm>
              <a:off x="1796971" y="1580903"/>
              <a:ext cx="1180514" cy="323775"/>
            </a:xfrm>
            <a:prstGeom prst="roundRect">
              <a:avLst>
                <a:gd name="adj" fmla="val 26862"/>
              </a:avLst>
            </a:prstGeom>
            <a:solidFill>
              <a:schemeClr val="accent2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46" name="矩形 3"/>
            <p:cNvSpPr/>
            <p:nvPr userDrawn="1"/>
          </p:nvSpPr>
          <p:spPr>
            <a:xfrm>
              <a:off x="1796971" y="1610957"/>
              <a:ext cx="1180514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校内培训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47" name="组合 46"/>
          <p:cNvGrpSpPr/>
          <p:nvPr userDrawn="1"/>
        </p:nvGrpSpPr>
        <p:grpSpPr>
          <a:xfrm>
            <a:off x="5520830" y="249973"/>
            <a:ext cx="1180513" cy="322139"/>
            <a:chOff x="3116972" y="1582539"/>
            <a:chExt cx="1180513" cy="322139"/>
          </a:xfrm>
        </p:grpSpPr>
        <p:sp>
          <p:nvSpPr>
            <p:cNvPr id="48" name="圆角矩形 47"/>
            <p:cNvSpPr/>
            <p:nvPr userDrawn="1"/>
          </p:nvSpPr>
          <p:spPr>
            <a:xfrm>
              <a:off x="3116972" y="1582539"/>
              <a:ext cx="1180513" cy="322139"/>
            </a:xfrm>
            <a:prstGeom prst="roundRect">
              <a:avLst>
                <a:gd name="adj" fmla="val 26862"/>
              </a:avLst>
            </a:prstGeom>
            <a:solidFill>
              <a:schemeClr val="accent3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ea"/>
                <a:ea typeface="+mj-ea"/>
              </a:endParaRPr>
            </a:p>
          </p:txBody>
        </p:sp>
        <p:sp>
          <p:nvSpPr>
            <p:cNvPr id="49" name="矩形 3"/>
            <p:cNvSpPr/>
            <p:nvPr userDrawn="1"/>
          </p:nvSpPr>
          <p:spPr>
            <a:xfrm>
              <a:off x="3122506" y="1610957"/>
              <a:ext cx="1174979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合肥培训</a:t>
              </a:r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grpSp>
        <p:nvGrpSpPr>
          <p:cNvPr id="50" name="组合 49"/>
          <p:cNvGrpSpPr/>
          <p:nvPr userDrawn="1"/>
        </p:nvGrpSpPr>
        <p:grpSpPr>
          <a:xfrm>
            <a:off x="6701343" y="248337"/>
            <a:ext cx="1180514" cy="323775"/>
            <a:chOff x="1796971" y="1580903"/>
            <a:chExt cx="1180514" cy="323775"/>
          </a:xfrm>
          <a:effectLst/>
        </p:grpSpPr>
        <p:sp>
          <p:nvSpPr>
            <p:cNvPr id="51" name="圆角矩形 50"/>
            <p:cNvSpPr/>
            <p:nvPr userDrawn="1"/>
          </p:nvSpPr>
          <p:spPr>
            <a:xfrm>
              <a:off x="1796971" y="1580903"/>
              <a:ext cx="1180514" cy="323775"/>
            </a:xfrm>
            <a:prstGeom prst="roundRect">
              <a:avLst>
                <a:gd name="adj" fmla="val 26862"/>
              </a:avLst>
            </a:prstGeom>
            <a:solidFill>
              <a:schemeClr val="accent4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52" name="矩形 3"/>
            <p:cNvSpPr/>
            <p:nvPr userDrawn="1"/>
          </p:nvSpPr>
          <p:spPr>
            <a:xfrm>
              <a:off x="1796971" y="1610957"/>
              <a:ext cx="1174980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自学书目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>
            <a:off x="7876323" y="249973"/>
            <a:ext cx="1180513" cy="322139"/>
            <a:chOff x="3116972" y="1582539"/>
            <a:chExt cx="1180513" cy="322139"/>
          </a:xfrm>
          <a:effectLst/>
        </p:grpSpPr>
        <p:sp>
          <p:nvSpPr>
            <p:cNvPr id="54" name="圆角矩形 53"/>
            <p:cNvSpPr/>
            <p:nvPr userDrawn="1"/>
          </p:nvSpPr>
          <p:spPr>
            <a:xfrm>
              <a:off x="3116972" y="1582539"/>
              <a:ext cx="1180513" cy="322139"/>
            </a:xfrm>
            <a:prstGeom prst="roundRect">
              <a:avLst>
                <a:gd name="adj" fmla="val 26862"/>
              </a:avLst>
            </a:prstGeom>
            <a:solidFill>
              <a:schemeClr val="accent5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55" name="矩形 3"/>
            <p:cNvSpPr/>
            <p:nvPr userDrawn="1"/>
          </p:nvSpPr>
          <p:spPr>
            <a:xfrm>
              <a:off x="3122506" y="1610957"/>
              <a:ext cx="1174979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个人感悟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56" name="矩形 55"/>
          <p:cNvSpPr/>
          <p:nvPr userDrawn="1"/>
        </p:nvSpPr>
        <p:spPr>
          <a:xfrm>
            <a:off x="1" y="88049"/>
            <a:ext cx="1063437" cy="6908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r="20451" b="28378"/>
          <a:stretch>
            <a:fillRect/>
          </a:stretch>
        </p:blipFill>
        <p:spPr>
          <a:xfrm>
            <a:off x="130636" y="129982"/>
            <a:ext cx="760836" cy="662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6"/>
          <p:cNvSpPr/>
          <p:nvPr userDrawn="1"/>
        </p:nvSpPr>
        <p:spPr>
          <a:xfrm>
            <a:off x="0" y="249973"/>
            <a:ext cx="9144000" cy="323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8" name="组合 5"/>
          <p:cNvGrpSpPr/>
          <p:nvPr userDrawn="1"/>
        </p:nvGrpSpPr>
        <p:grpSpPr bwMode="auto">
          <a:xfrm>
            <a:off x="8403817" y="4773301"/>
            <a:ext cx="270132" cy="270210"/>
            <a:chOff x="11226607" y="6533712"/>
            <a:chExt cx="360000" cy="360000"/>
          </a:xfrm>
        </p:grpSpPr>
        <p:sp>
          <p:nvSpPr>
            <p:cNvPr id="9" name="椭圆 15"/>
            <p:cNvSpPr/>
            <p:nvPr userDrawn="1"/>
          </p:nvSpPr>
          <p:spPr>
            <a:xfrm>
              <a:off x="11226607" y="6533712"/>
              <a:ext cx="360000" cy="360000"/>
            </a:xfrm>
            <a:prstGeom prst="ellipse">
              <a:avLst/>
            </a:prstGeom>
            <a:solidFill>
              <a:schemeClr val="accent4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" name="燕尾形 16">
              <a:hlinkClick r:id="" action="ppaction://hlinkshowjump?jump=previousslide"/>
            </p:cNvPr>
            <p:cNvSpPr/>
            <p:nvPr userDrawn="1"/>
          </p:nvSpPr>
          <p:spPr>
            <a:xfrm flipH="1">
              <a:off x="11320176" y="6627281"/>
              <a:ext cx="172863" cy="172863"/>
            </a:xfrm>
            <a:prstGeom prst="chevron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4"/>
          <p:cNvGrpSpPr/>
          <p:nvPr userDrawn="1"/>
        </p:nvGrpSpPr>
        <p:grpSpPr bwMode="auto">
          <a:xfrm>
            <a:off x="8782239" y="4773301"/>
            <a:ext cx="270132" cy="270210"/>
            <a:chOff x="11103607" y="6381312"/>
            <a:chExt cx="360000" cy="360000"/>
          </a:xfrm>
        </p:grpSpPr>
        <p:sp>
          <p:nvSpPr>
            <p:cNvPr id="18" name="椭圆 2"/>
            <p:cNvSpPr/>
            <p:nvPr userDrawn="1"/>
          </p:nvSpPr>
          <p:spPr>
            <a:xfrm>
              <a:off x="11103607" y="6381312"/>
              <a:ext cx="360000" cy="360000"/>
            </a:xfrm>
            <a:prstGeom prst="ellipse">
              <a:avLst/>
            </a:prstGeom>
            <a:solidFill>
              <a:schemeClr val="accent4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燕尾形 3">
              <a:hlinkClick r:id="" action="ppaction://hlinkshowjump?jump=nextslide"/>
            </p:cNvPr>
            <p:cNvSpPr/>
            <p:nvPr userDrawn="1"/>
          </p:nvSpPr>
          <p:spPr>
            <a:xfrm>
              <a:off x="11197176" y="6474881"/>
              <a:ext cx="172863" cy="172863"/>
            </a:xfrm>
            <a:prstGeom prst="chevron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1"/>
          <p:cNvSpPr/>
          <p:nvPr userDrawn="1"/>
        </p:nvSpPr>
        <p:spPr>
          <a:xfrm>
            <a:off x="0" y="573748"/>
            <a:ext cx="9144000" cy="53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 userDrawn="1"/>
        </p:nvGrpSpPr>
        <p:grpSpPr>
          <a:xfrm>
            <a:off x="4345850" y="248337"/>
            <a:ext cx="1180514" cy="323775"/>
            <a:chOff x="1796971" y="1580903"/>
            <a:chExt cx="1180514" cy="323775"/>
          </a:xfrm>
        </p:grpSpPr>
        <p:sp>
          <p:nvSpPr>
            <p:cNvPr id="38" name="圆角矩形 37"/>
            <p:cNvSpPr/>
            <p:nvPr userDrawn="1"/>
          </p:nvSpPr>
          <p:spPr>
            <a:xfrm>
              <a:off x="1796971" y="1580903"/>
              <a:ext cx="1180514" cy="323775"/>
            </a:xfrm>
            <a:prstGeom prst="roundRect">
              <a:avLst>
                <a:gd name="adj" fmla="val 26862"/>
              </a:avLst>
            </a:prstGeom>
            <a:solidFill>
              <a:schemeClr val="accent2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39" name="矩形 3"/>
            <p:cNvSpPr/>
            <p:nvPr userDrawn="1"/>
          </p:nvSpPr>
          <p:spPr>
            <a:xfrm>
              <a:off x="1796971" y="1610957"/>
              <a:ext cx="1180514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校内培训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40" name="组合 39"/>
          <p:cNvGrpSpPr/>
          <p:nvPr userDrawn="1"/>
        </p:nvGrpSpPr>
        <p:grpSpPr>
          <a:xfrm>
            <a:off x="5520830" y="249973"/>
            <a:ext cx="1180513" cy="322139"/>
            <a:chOff x="3116972" y="1582539"/>
            <a:chExt cx="1180513" cy="322139"/>
          </a:xfrm>
        </p:grpSpPr>
        <p:sp>
          <p:nvSpPr>
            <p:cNvPr id="41" name="圆角矩形 40"/>
            <p:cNvSpPr/>
            <p:nvPr userDrawn="1"/>
          </p:nvSpPr>
          <p:spPr>
            <a:xfrm>
              <a:off x="3116972" y="1582539"/>
              <a:ext cx="1180513" cy="322139"/>
            </a:xfrm>
            <a:prstGeom prst="roundRect">
              <a:avLst>
                <a:gd name="adj" fmla="val 26862"/>
              </a:avLst>
            </a:prstGeom>
            <a:solidFill>
              <a:schemeClr val="accent3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42" name="矩形 3"/>
            <p:cNvSpPr/>
            <p:nvPr userDrawn="1"/>
          </p:nvSpPr>
          <p:spPr>
            <a:xfrm>
              <a:off x="3122506" y="1610957"/>
              <a:ext cx="1174979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合肥培训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43" name="组合 42"/>
          <p:cNvGrpSpPr/>
          <p:nvPr userDrawn="1"/>
        </p:nvGrpSpPr>
        <p:grpSpPr>
          <a:xfrm>
            <a:off x="6701343" y="248337"/>
            <a:ext cx="1180514" cy="323775"/>
            <a:chOff x="1796971" y="1580903"/>
            <a:chExt cx="1180514" cy="323775"/>
          </a:xfrm>
        </p:grpSpPr>
        <p:sp>
          <p:nvSpPr>
            <p:cNvPr id="44" name="圆角矩形 43"/>
            <p:cNvSpPr/>
            <p:nvPr userDrawn="1"/>
          </p:nvSpPr>
          <p:spPr>
            <a:xfrm>
              <a:off x="1796971" y="1580903"/>
              <a:ext cx="1180514" cy="323775"/>
            </a:xfrm>
            <a:prstGeom prst="roundRect">
              <a:avLst>
                <a:gd name="adj" fmla="val 26862"/>
              </a:avLst>
            </a:prstGeom>
            <a:solidFill>
              <a:schemeClr val="accent4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ea"/>
                <a:ea typeface="+mj-ea"/>
              </a:endParaRPr>
            </a:p>
          </p:txBody>
        </p:sp>
        <p:sp>
          <p:nvSpPr>
            <p:cNvPr id="45" name="矩形 3"/>
            <p:cNvSpPr/>
            <p:nvPr userDrawn="1"/>
          </p:nvSpPr>
          <p:spPr>
            <a:xfrm>
              <a:off x="1796971" y="1610957"/>
              <a:ext cx="1174980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自学书目</a:t>
              </a:r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grpSp>
        <p:nvGrpSpPr>
          <p:cNvPr id="46" name="组合 45"/>
          <p:cNvGrpSpPr/>
          <p:nvPr userDrawn="1"/>
        </p:nvGrpSpPr>
        <p:grpSpPr>
          <a:xfrm>
            <a:off x="7876323" y="249973"/>
            <a:ext cx="1180513" cy="322139"/>
            <a:chOff x="3116972" y="1582539"/>
            <a:chExt cx="1180513" cy="322139"/>
          </a:xfrm>
        </p:grpSpPr>
        <p:sp>
          <p:nvSpPr>
            <p:cNvPr id="47" name="圆角矩形 46"/>
            <p:cNvSpPr/>
            <p:nvPr userDrawn="1"/>
          </p:nvSpPr>
          <p:spPr>
            <a:xfrm>
              <a:off x="3116972" y="1582539"/>
              <a:ext cx="1180513" cy="322139"/>
            </a:xfrm>
            <a:prstGeom prst="roundRect">
              <a:avLst>
                <a:gd name="adj" fmla="val 26862"/>
              </a:avLst>
            </a:prstGeom>
            <a:solidFill>
              <a:schemeClr val="accent5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48" name="矩形 3"/>
            <p:cNvSpPr/>
            <p:nvPr userDrawn="1"/>
          </p:nvSpPr>
          <p:spPr>
            <a:xfrm>
              <a:off x="3122506" y="1610957"/>
              <a:ext cx="1174979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个人感悟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49" name="矩形 48"/>
          <p:cNvSpPr/>
          <p:nvPr userDrawn="1"/>
        </p:nvSpPr>
        <p:spPr>
          <a:xfrm>
            <a:off x="1" y="88049"/>
            <a:ext cx="1063437" cy="690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r="20451" b="28378"/>
          <a:stretch>
            <a:fillRect/>
          </a:stretch>
        </p:blipFill>
        <p:spPr>
          <a:xfrm>
            <a:off x="130636" y="129982"/>
            <a:ext cx="760836" cy="662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6"/>
          <p:cNvSpPr/>
          <p:nvPr userDrawn="1"/>
        </p:nvSpPr>
        <p:spPr>
          <a:xfrm>
            <a:off x="0" y="249972"/>
            <a:ext cx="9144000" cy="323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0" name="组合 5"/>
          <p:cNvGrpSpPr/>
          <p:nvPr userDrawn="1"/>
        </p:nvGrpSpPr>
        <p:grpSpPr bwMode="auto">
          <a:xfrm>
            <a:off x="8403817" y="4773301"/>
            <a:ext cx="270132" cy="270210"/>
            <a:chOff x="11226607" y="6533712"/>
            <a:chExt cx="360000" cy="360000"/>
          </a:xfrm>
        </p:grpSpPr>
        <p:sp>
          <p:nvSpPr>
            <p:cNvPr id="11" name="椭圆 15"/>
            <p:cNvSpPr/>
            <p:nvPr userDrawn="1"/>
          </p:nvSpPr>
          <p:spPr>
            <a:xfrm>
              <a:off x="11226607" y="6533712"/>
              <a:ext cx="360000" cy="360000"/>
            </a:xfrm>
            <a:prstGeom prst="ellipse">
              <a:avLst/>
            </a:prstGeom>
            <a:solidFill>
              <a:schemeClr val="accent5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" name="燕尾形 16">
              <a:hlinkClick r:id="" action="ppaction://hlinkshowjump?jump=previousslide"/>
            </p:cNvPr>
            <p:cNvSpPr/>
            <p:nvPr userDrawn="1"/>
          </p:nvSpPr>
          <p:spPr>
            <a:xfrm flipH="1">
              <a:off x="11320176" y="6627281"/>
              <a:ext cx="172863" cy="172863"/>
            </a:xfrm>
            <a:prstGeom prst="chevron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4"/>
          <p:cNvGrpSpPr/>
          <p:nvPr userDrawn="1"/>
        </p:nvGrpSpPr>
        <p:grpSpPr bwMode="auto">
          <a:xfrm>
            <a:off x="8782239" y="4773301"/>
            <a:ext cx="270132" cy="270210"/>
            <a:chOff x="11103607" y="6381312"/>
            <a:chExt cx="360000" cy="360000"/>
          </a:xfrm>
        </p:grpSpPr>
        <p:sp>
          <p:nvSpPr>
            <p:cNvPr id="20" name="椭圆 2"/>
            <p:cNvSpPr/>
            <p:nvPr userDrawn="1"/>
          </p:nvSpPr>
          <p:spPr>
            <a:xfrm>
              <a:off x="11103607" y="6381312"/>
              <a:ext cx="360000" cy="360000"/>
            </a:xfrm>
            <a:prstGeom prst="ellipse">
              <a:avLst/>
            </a:prstGeom>
            <a:solidFill>
              <a:schemeClr val="accent5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1" name="燕尾形 3">
              <a:hlinkClick r:id="" action="ppaction://hlinkshowjump?jump=nextslide"/>
            </p:cNvPr>
            <p:cNvSpPr/>
            <p:nvPr userDrawn="1"/>
          </p:nvSpPr>
          <p:spPr>
            <a:xfrm>
              <a:off x="11197176" y="6474881"/>
              <a:ext cx="172863" cy="172863"/>
            </a:xfrm>
            <a:prstGeom prst="chevron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矩形 1"/>
          <p:cNvSpPr/>
          <p:nvPr userDrawn="1"/>
        </p:nvSpPr>
        <p:spPr>
          <a:xfrm>
            <a:off x="0" y="573747"/>
            <a:ext cx="9144000" cy="535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 userDrawn="1"/>
        </p:nvGrpSpPr>
        <p:grpSpPr>
          <a:xfrm>
            <a:off x="7876323" y="249972"/>
            <a:ext cx="1180513" cy="322139"/>
            <a:chOff x="3116972" y="1582539"/>
            <a:chExt cx="1180513" cy="322139"/>
          </a:xfrm>
        </p:grpSpPr>
        <p:sp>
          <p:nvSpPr>
            <p:cNvPr id="35" name="圆角矩形 34"/>
            <p:cNvSpPr/>
            <p:nvPr userDrawn="1"/>
          </p:nvSpPr>
          <p:spPr>
            <a:xfrm>
              <a:off x="3116972" y="1582539"/>
              <a:ext cx="1180513" cy="322139"/>
            </a:xfrm>
            <a:prstGeom prst="roundRect">
              <a:avLst>
                <a:gd name="adj" fmla="val 26862"/>
              </a:avLst>
            </a:prstGeom>
            <a:solidFill>
              <a:schemeClr val="accent5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j-ea"/>
                <a:ea typeface="+mj-ea"/>
              </a:endParaRPr>
            </a:p>
          </p:txBody>
        </p:sp>
        <p:sp>
          <p:nvSpPr>
            <p:cNvPr id="36" name="矩形 3"/>
            <p:cNvSpPr/>
            <p:nvPr userDrawn="1"/>
          </p:nvSpPr>
          <p:spPr>
            <a:xfrm>
              <a:off x="3122506" y="1610957"/>
              <a:ext cx="1174979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个人感悟</a:t>
              </a:r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grpSp>
        <p:nvGrpSpPr>
          <p:cNvPr id="49" name="组合 48"/>
          <p:cNvGrpSpPr/>
          <p:nvPr userDrawn="1"/>
        </p:nvGrpSpPr>
        <p:grpSpPr>
          <a:xfrm>
            <a:off x="4345850" y="248337"/>
            <a:ext cx="1180514" cy="323775"/>
            <a:chOff x="1796971" y="1580903"/>
            <a:chExt cx="1180514" cy="323775"/>
          </a:xfrm>
        </p:grpSpPr>
        <p:sp>
          <p:nvSpPr>
            <p:cNvPr id="50" name="圆角矩形 49"/>
            <p:cNvSpPr/>
            <p:nvPr userDrawn="1"/>
          </p:nvSpPr>
          <p:spPr>
            <a:xfrm>
              <a:off x="1796971" y="1580903"/>
              <a:ext cx="1180514" cy="323775"/>
            </a:xfrm>
            <a:prstGeom prst="roundRect">
              <a:avLst>
                <a:gd name="adj" fmla="val 26862"/>
              </a:avLst>
            </a:prstGeom>
            <a:solidFill>
              <a:schemeClr val="accent2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51" name="矩形 3"/>
            <p:cNvSpPr/>
            <p:nvPr userDrawn="1"/>
          </p:nvSpPr>
          <p:spPr>
            <a:xfrm>
              <a:off x="1796971" y="1610957"/>
              <a:ext cx="1180514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校内培训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52" name="组合 51"/>
          <p:cNvGrpSpPr/>
          <p:nvPr userDrawn="1"/>
        </p:nvGrpSpPr>
        <p:grpSpPr>
          <a:xfrm>
            <a:off x="5520830" y="249973"/>
            <a:ext cx="1180513" cy="322139"/>
            <a:chOff x="3116972" y="1582539"/>
            <a:chExt cx="1180513" cy="322139"/>
          </a:xfrm>
        </p:grpSpPr>
        <p:sp>
          <p:nvSpPr>
            <p:cNvPr id="53" name="圆角矩形 52"/>
            <p:cNvSpPr/>
            <p:nvPr userDrawn="1"/>
          </p:nvSpPr>
          <p:spPr>
            <a:xfrm>
              <a:off x="3116972" y="1582539"/>
              <a:ext cx="1180513" cy="322139"/>
            </a:xfrm>
            <a:prstGeom prst="roundRect">
              <a:avLst>
                <a:gd name="adj" fmla="val 26862"/>
              </a:avLst>
            </a:prstGeom>
            <a:solidFill>
              <a:schemeClr val="accent3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54" name="矩形 3"/>
            <p:cNvSpPr/>
            <p:nvPr userDrawn="1"/>
          </p:nvSpPr>
          <p:spPr>
            <a:xfrm>
              <a:off x="3122506" y="1610957"/>
              <a:ext cx="1174979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合肥培训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55" name="组合 54"/>
          <p:cNvGrpSpPr/>
          <p:nvPr userDrawn="1"/>
        </p:nvGrpSpPr>
        <p:grpSpPr>
          <a:xfrm>
            <a:off x="6701343" y="248337"/>
            <a:ext cx="1180514" cy="323775"/>
            <a:chOff x="1796971" y="1580903"/>
            <a:chExt cx="1180514" cy="323775"/>
          </a:xfrm>
          <a:effectLst/>
        </p:grpSpPr>
        <p:sp>
          <p:nvSpPr>
            <p:cNvPr id="56" name="圆角矩形 55"/>
            <p:cNvSpPr/>
            <p:nvPr userDrawn="1"/>
          </p:nvSpPr>
          <p:spPr>
            <a:xfrm>
              <a:off x="1796971" y="1580903"/>
              <a:ext cx="1180514" cy="323775"/>
            </a:xfrm>
            <a:prstGeom prst="roundRect">
              <a:avLst>
                <a:gd name="adj" fmla="val 26862"/>
              </a:avLst>
            </a:prstGeom>
            <a:solidFill>
              <a:schemeClr val="accent4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57" name="矩形 3"/>
            <p:cNvSpPr/>
            <p:nvPr userDrawn="1"/>
          </p:nvSpPr>
          <p:spPr>
            <a:xfrm>
              <a:off x="1796971" y="1610957"/>
              <a:ext cx="1174980" cy="2937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 smtClean="0">
                  <a:solidFill>
                    <a:schemeClr val="bg1">
                      <a:lumMod val="85000"/>
                    </a:schemeClr>
                  </a:solidFill>
                  <a:effectLst/>
                  <a:latin typeface="+mj-ea"/>
                  <a:ea typeface="+mj-ea"/>
                </a:rPr>
                <a:t>自学书目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58" name="矩形 57"/>
          <p:cNvSpPr/>
          <p:nvPr userDrawn="1"/>
        </p:nvSpPr>
        <p:spPr>
          <a:xfrm>
            <a:off x="1" y="88049"/>
            <a:ext cx="1063437" cy="6908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2" rIns="68543" bIns="34272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r="20451" b="28378"/>
          <a:stretch>
            <a:fillRect/>
          </a:stretch>
        </p:blipFill>
        <p:spPr>
          <a:xfrm>
            <a:off x="130636" y="129982"/>
            <a:ext cx="760836" cy="662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8908"/>
            <a:ext cx="9144000" cy="514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7970" indent="-267970" algn="l" defTabSz="685800" rtl="0" eaLnBrk="1" latinLnBrk="0" hangingPunct="1">
        <a:lnSpc>
          <a:spcPct val="110000"/>
        </a:lnSpc>
        <a:spcBef>
          <a:spcPts val="1350"/>
        </a:spcBef>
        <a:buClr>
          <a:schemeClr val="accent2"/>
        </a:buClr>
        <a:buSzPct val="100000"/>
        <a:buFont typeface="Webdings" panose="05030102010509060703" pitchFamily="18" charset="2"/>
        <a:buChar char="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267970" indent="-267970" algn="l" defTabSz="685800" rtl="0" eaLnBrk="1" latinLnBrk="0" hangingPunct="1">
        <a:lnSpc>
          <a:spcPct val="130000"/>
        </a:lnSpc>
        <a:spcBef>
          <a:spcPts val="375"/>
        </a:spcBef>
        <a:buFont typeface="Calibri" panose="020F0502020204030204" pitchFamily="34" charset="0"/>
        <a:buChar char=" "/>
        <a:defRPr sz="1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25"/>
          <p:cNvGrpSpPr/>
          <p:nvPr/>
        </p:nvGrpSpPr>
        <p:grpSpPr>
          <a:xfrm>
            <a:off x="0" y="5078332"/>
            <a:ext cx="9144000" cy="71120"/>
            <a:chOff x="0" y="3474720"/>
            <a:chExt cx="10261600" cy="71120"/>
          </a:xfrm>
        </p:grpSpPr>
        <p:sp>
          <p:nvSpPr>
            <p:cNvPr id="194" name="Rectangle 26"/>
            <p:cNvSpPr/>
            <p:nvPr/>
          </p:nvSpPr>
          <p:spPr>
            <a:xfrm>
              <a:off x="0" y="3474720"/>
              <a:ext cx="2052320" cy="71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27"/>
            <p:cNvSpPr/>
            <p:nvPr/>
          </p:nvSpPr>
          <p:spPr>
            <a:xfrm>
              <a:off x="2052320" y="3474720"/>
              <a:ext cx="2052320" cy="71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28"/>
            <p:cNvSpPr/>
            <p:nvPr/>
          </p:nvSpPr>
          <p:spPr>
            <a:xfrm>
              <a:off x="4104640" y="3474720"/>
              <a:ext cx="2052320" cy="71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29"/>
            <p:cNvSpPr/>
            <p:nvPr/>
          </p:nvSpPr>
          <p:spPr>
            <a:xfrm>
              <a:off x="6156960" y="3474720"/>
              <a:ext cx="2052320" cy="71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30"/>
            <p:cNvSpPr/>
            <p:nvPr/>
          </p:nvSpPr>
          <p:spPr>
            <a:xfrm>
              <a:off x="8209280" y="3474720"/>
              <a:ext cx="2052320" cy="711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椭圆 94"/>
          <p:cNvSpPr/>
          <p:nvPr/>
        </p:nvSpPr>
        <p:spPr>
          <a:xfrm>
            <a:off x="2170253" y="1190245"/>
            <a:ext cx="1487999" cy="1488107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14" tIns="36457" rIns="72914" bIns="36457"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3263810" y="1190245"/>
            <a:ext cx="1487999" cy="1488107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14" tIns="36457" rIns="72914" bIns="36457"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4357122" y="1190245"/>
            <a:ext cx="1487999" cy="1488107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14" tIns="36457" rIns="72914" bIns="36457"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5491160" y="1190245"/>
            <a:ext cx="1487999" cy="1488107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14" tIns="36457" rIns="72914" bIns="36457" rtlCol="0" anchor="ctr"/>
          <a:lstStyle/>
          <a:p>
            <a:pPr algn="ctr"/>
            <a:endParaRPr lang="zh-CN" altLang="en-US"/>
          </a:p>
        </p:txBody>
      </p:sp>
      <p:grpSp>
        <p:nvGrpSpPr>
          <p:cNvPr id="99" name="组合 98"/>
          <p:cNvGrpSpPr/>
          <p:nvPr/>
        </p:nvGrpSpPr>
        <p:grpSpPr>
          <a:xfrm>
            <a:off x="2285704" y="1292246"/>
            <a:ext cx="1284011" cy="1284105"/>
            <a:chOff x="3768359" y="1725446"/>
            <a:chExt cx="1930605" cy="1930605"/>
          </a:xfrm>
        </p:grpSpPr>
        <p:sp>
          <p:nvSpPr>
            <p:cNvPr id="10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3369310" y="1292246"/>
            <a:ext cx="1284011" cy="1284105"/>
            <a:chOff x="3768359" y="1725446"/>
            <a:chExt cx="1930605" cy="1930605"/>
          </a:xfrm>
        </p:grpSpPr>
        <p:sp>
          <p:nvSpPr>
            <p:cNvPr id="10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4458320" y="1292246"/>
            <a:ext cx="1284011" cy="1284105"/>
            <a:chOff x="3768359" y="1725446"/>
            <a:chExt cx="1930605" cy="1930605"/>
          </a:xfrm>
        </p:grpSpPr>
        <p:sp>
          <p:nvSpPr>
            <p:cNvPr id="10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5593155" y="1292246"/>
            <a:ext cx="1284011" cy="1284105"/>
            <a:chOff x="3768359" y="1725446"/>
            <a:chExt cx="1930605" cy="1930605"/>
          </a:xfrm>
        </p:grpSpPr>
        <p:sp>
          <p:nvSpPr>
            <p:cNvPr id="10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1" name="矩形 110"/>
          <p:cNvSpPr/>
          <p:nvPr/>
        </p:nvSpPr>
        <p:spPr>
          <a:xfrm>
            <a:off x="2498105" y="1368011"/>
            <a:ext cx="840904" cy="1251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914" tIns="36457" rIns="72914" bIns="36457">
            <a:spAutoFit/>
          </a:bodyPr>
          <a:lstStyle/>
          <a:p>
            <a:r>
              <a:rPr lang="en-US" altLang="zh-CN" sz="7700" dirty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2</a:t>
            </a:r>
            <a:endParaRPr lang="zh-CN" altLang="en-US" sz="7700" dirty="0"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3549266" y="1368011"/>
            <a:ext cx="868173" cy="1251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914" tIns="36457" rIns="72914" bIns="36457">
            <a:spAutoFit/>
          </a:bodyPr>
          <a:lstStyle/>
          <a:p>
            <a:r>
              <a:rPr lang="en-US" altLang="zh-CN" sz="7700" dirty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0</a:t>
            </a:r>
            <a:endParaRPr lang="zh-CN" altLang="en-US" sz="7700" dirty="0"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4687208" y="1368011"/>
            <a:ext cx="718194" cy="1251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914" tIns="36457" rIns="72914" bIns="36457">
            <a:spAutoFit/>
          </a:bodyPr>
          <a:lstStyle/>
          <a:p>
            <a:r>
              <a:rPr lang="en-US" altLang="zh-CN" sz="7700" dirty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1</a:t>
            </a:r>
            <a:endParaRPr lang="zh-CN" altLang="en-US" sz="7700" dirty="0"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834722" y="1374550"/>
            <a:ext cx="725937" cy="1258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914" tIns="36457" rIns="72914" bIns="36457">
            <a:spAutoFit/>
          </a:bodyPr>
          <a:lstStyle/>
          <a:p>
            <a:r>
              <a:rPr lang="en-US" altLang="zh-CN" sz="7700" dirty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9</a:t>
            </a:r>
            <a:endParaRPr lang="zh-CN" altLang="en-US" sz="77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1914102" y="1886160"/>
            <a:ext cx="306723" cy="306745"/>
            <a:chOff x="3768359" y="1725446"/>
            <a:chExt cx="1930605" cy="1930605"/>
          </a:xfrm>
        </p:grpSpPr>
        <p:sp>
          <p:nvSpPr>
            <p:cNvPr id="1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1403648" y="1894962"/>
            <a:ext cx="214627" cy="214643"/>
            <a:chOff x="3768359" y="1725446"/>
            <a:chExt cx="1930605" cy="1930605"/>
          </a:xfrm>
        </p:grpSpPr>
        <p:sp>
          <p:nvSpPr>
            <p:cNvPr id="1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2387590" y="1252185"/>
            <a:ext cx="153809" cy="153820"/>
            <a:chOff x="3768359" y="1725446"/>
            <a:chExt cx="1930605" cy="1930605"/>
          </a:xfrm>
        </p:grpSpPr>
        <p:sp>
          <p:nvSpPr>
            <p:cNvPr id="1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3263956" y="1056881"/>
            <a:ext cx="306723" cy="306745"/>
            <a:chOff x="3768359" y="1725446"/>
            <a:chExt cx="1930605" cy="1930605"/>
          </a:xfrm>
        </p:grpSpPr>
        <p:sp>
          <p:nvSpPr>
            <p:cNvPr id="1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3352951" y="2411093"/>
            <a:ext cx="214627" cy="214643"/>
            <a:chOff x="3768359" y="1725446"/>
            <a:chExt cx="1930605" cy="1930605"/>
          </a:xfrm>
        </p:grpSpPr>
        <p:sp>
          <p:nvSpPr>
            <p:cNvPr id="1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4248530" y="2526641"/>
            <a:ext cx="306723" cy="306745"/>
            <a:chOff x="3768359" y="1725446"/>
            <a:chExt cx="1930605" cy="1930605"/>
          </a:xfrm>
        </p:grpSpPr>
        <p:sp>
          <p:nvSpPr>
            <p:cNvPr id="1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4538442" y="1137212"/>
            <a:ext cx="241205" cy="241222"/>
            <a:chOff x="3768359" y="1725446"/>
            <a:chExt cx="1930605" cy="1930605"/>
          </a:xfrm>
        </p:grpSpPr>
        <p:sp>
          <p:nvSpPr>
            <p:cNvPr id="13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5679882" y="2508816"/>
            <a:ext cx="289594" cy="289615"/>
            <a:chOff x="3768359" y="1725446"/>
            <a:chExt cx="1930605" cy="1930605"/>
          </a:xfrm>
        </p:grpSpPr>
        <p:sp>
          <p:nvSpPr>
            <p:cNvPr id="13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6912053" y="1831486"/>
            <a:ext cx="306723" cy="306745"/>
            <a:chOff x="3768359" y="1725446"/>
            <a:chExt cx="1930605" cy="1930605"/>
          </a:xfrm>
        </p:grpSpPr>
        <p:sp>
          <p:nvSpPr>
            <p:cNvPr id="14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7288259" y="1701900"/>
            <a:ext cx="214627" cy="214643"/>
            <a:chOff x="3768359" y="1725446"/>
            <a:chExt cx="1930605" cy="1930605"/>
          </a:xfrm>
        </p:grpSpPr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7604885" y="1886821"/>
            <a:ext cx="153809" cy="153820"/>
            <a:chOff x="3768359" y="1725446"/>
            <a:chExt cx="1930605" cy="1930605"/>
          </a:xfrm>
        </p:grpSpPr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8" name="圆角矩形 147"/>
          <p:cNvSpPr/>
          <p:nvPr/>
        </p:nvSpPr>
        <p:spPr>
          <a:xfrm>
            <a:off x="2374677" y="2983722"/>
            <a:ext cx="4456363" cy="557869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15875">
            <a:gradFill flip="none"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14" tIns="36457" rIns="72914" bIns="36457" rtlCol="0" anchor="ctr"/>
          <a:lstStyle/>
          <a:p>
            <a:pPr algn="ctr"/>
            <a:endParaRPr lang="zh-CN" altLang="en-US"/>
          </a:p>
        </p:txBody>
      </p:sp>
      <p:sp>
        <p:nvSpPr>
          <p:cNvPr id="149" name="矩形 148"/>
          <p:cNvSpPr/>
          <p:nvPr/>
        </p:nvSpPr>
        <p:spPr>
          <a:xfrm>
            <a:off x="2893904" y="2962750"/>
            <a:ext cx="3737980" cy="612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2914" tIns="36457" rIns="72914" bIns="36457">
            <a:spAutoFit/>
          </a:bodyPr>
          <a:lstStyle/>
          <a:p>
            <a:pPr algn="ctr"/>
            <a:r>
              <a:rPr lang="zh-CN" altLang="en-US" sz="3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青年骨干教师汇报</a:t>
            </a:r>
            <a:endParaRPr lang="zh-CN" altLang="en-US" sz="3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0" name="组合 149"/>
          <p:cNvGrpSpPr/>
          <p:nvPr/>
        </p:nvGrpSpPr>
        <p:grpSpPr>
          <a:xfrm>
            <a:off x="2374678" y="2962750"/>
            <a:ext cx="595834" cy="595878"/>
            <a:chOff x="2418828" y="953932"/>
            <a:chExt cx="1472148" cy="1472149"/>
          </a:xfrm>
        </p:grpSpPr>
        <p:sp>
          <p:nvSpPr>
            <p:cNvPr id="151" name="椭圆 150"/>
            <p:cNvSpPr/>
            <p:nvPr/>
          </p:nvSpPr>
          <p:spPr>
            <a:xfrm>
              <a:off x="2418828" y="953932"/>
              <a:ext cx="1472148" cy="147214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222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292100" dist="1397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2595275" y="1130379"/>
              <a:ext cx="1119254" cy="1119254"/>
              <a:chOff x="2706461" y="2004333"/>
              <a:chExt cx="2228850" cy="2228850"/>
            </a:xfrm>
            <a:effectLst/>
          </p:grpSpPr>
          <p:sp>
            <p:nvSpPr>
              <p:cNvPr id="153" name="椭圆 152"/>
              <p:cNvSpPr/>
              <p:nvPr/>
            </p:nvSpPr>
            <p:spPr>
              <a:xfrm>
                <a:off x="2706461" y="2004333"/>
                <a:ext cx="2228850" cy="2228850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2819402" y="2117274"/>
                <a:ext cx="2002968" cy="20029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5D5D5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2977244" y="2275116"/>
                <a:ext cx="1687284" cy="1687284"/>
              </a:xfrm>
              <a:prstGeom prst="ellipse">
                <a:avLst/>
              </a:prstGeom>
              <a:solidFill>
                <a:srgbClr val="01ACBE"/>
              </a:solidFill>
              <a:ln w="3810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77800" dist="762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56" name="矩形 155"/>
          <p:cNvSpPr/>
          <p:nvPr/>
        </p:nvSpPr>
        <p:spPr>
          <a:xfrm>
            <a:off x="2567839" y="3705706"/>
            <a:ext cx="3989651" cy="289070"/>
          </a:xfrm>
          <a:prstGeom prst="rect">
            <a:avLst/>
          </a:prstGeom>
          <a:effectLst/>
        </p:spPr>
        <p:txBody>
          <a:bodyPr wrap="none" lIns="72914" tIns="36457" rIns="72914" bIns="36457">
            <a:spAutoFit/>
          </a:bodyPr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：戴治敏</a:t>
            </a:r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汇报日期：</a:t>
            </a:r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7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71" y="3089208"/>
            <a:ext cx="1226004" cy="29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anaki Alison - One Wis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4.1071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4977" y="-1289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40313 0.00093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76" y="46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39935 0.0016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1" y="69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5" grpId="0" animBg="1"/>
      <p:bldP spid="96" grpId="0" animBg="1"/>
      <p:bldP spid="97" grpId="0" animBg="1"/>
      <p:bldP spid="98" grpId="0" animBg="1"/>
      <p:bldP spid="111" grpId="0"/>
      <p:bldP spid="112" grpId="0"/>
      <p:bldP spid="113" grpId="0"/>
      <p:bldP spid="114" grpId="0"/>
      <p:bldP spid="148" grpId="0" animBg="1"/>
      <p:bldP spid="149" grpId="0"/>
      <p:bldP spid="1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2" y="1931402"/>
            <a:ext cx="4339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endParaRPr lang="en-US" altLang="zh-CN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3600" b="1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百里挑一的自学书目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3635896" y="1507714"/>
            <a:ext cx="0" cy="256606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17896" y="3413286"/>
            <a:ext cx="9028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123728" y="1891212"/>
            <a:ext cx="1197175" cy="1197175"/>
            <a:chOff x="2123728" y="1579722"/>
            <a:chExt cx="1197175" cy="1197175"/>
          </a:xfrm>
        </p:grpSpPr>
        <p:grpSp>
          <p:nvGrpSpPr>
            <p:cNvPr id="10" name="组合 9"/>
            <p:cNvGrpSpPr/>
            <p:nvPr/>
          </p:nvGrpSpPr>
          <p:grpSpPr>
            <a:xfrm>
              <a:off x="2123728" y="1579722"/>
              <a:ext cx="1197175" cy="11971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KSO_Shape"/>
            <p:cNvSpPr/>
            <p:nvPr/>
          </p:nvSpPr>
          <p:spPr bwMode="auto">
            <a:xfrm>
              <a:off x="2339752" y="1820075"/>
              <a:ext cx="713918" cy="706777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7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7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Group 7"/>
          <p:cNvGrpSpPr/>
          <p:nvPr/>
        </p:nvGrpSpPr>
        <p:grpSpPr bwMode="auto">
          <a:xfrm>
            <a:off x="6447204" y="4701002"/>
            <a:ext cx="285036" cy="285091"/>
            <a:chOff x="0" y="0"/>
            <a:chExt cx="965499" cy="965499"/>
          </a:xfrm>
        </p:grpSpPr>
        <p:sp>
          <p:nvSpPr>
            <p:cNvPr id="15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6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17" name="Group 10"/>
          <p:cNvGrpSpPr/>
          <p:nvPr/>
        </p:nvGrpSpPr>
        <p:grpSpPr bwMode="auto">
          <a:xfrm>
            <a:off x="6850355" y="4701002"/>
            <a:ext cx="285036" cy="285091"/>
            <a:chOff x="0" y="0"/>
            <a:chExt cx="965499" cy="965499"/>
          </a:xfrm>
        </p:grpSpPr>
        <p:sp>
          <p:nvSpPr>
            <p:cNvPr id="18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9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0" name="Group 13"/>
          <p:cNvGrpSpPr/>
          <p:nvPr/>
        </p:nvGrpSpPr>
        <p:grpSpPr bwMode="auto">
          <a:xfrm>
            <a:off x="7253506" y="4701002"/>
            <a:ext cx="285505" cy="285091"/>
            <a:chOff x="0" y="0"/>
            <a:chExt cx="965499" cy="965499"/>
          </a:xfrm>
        </p:grpSpPr>
        <p:sp>
          <p:nvSpPr>
            <p:cNvPr id="21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2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3" name="Group 16"/>
          <p:cNvGrpSpPr/>
          <p:nvPr/>
        </p:nvGrpSpPr>
        <p:grpSpPr bwMode="auto">
          <a:xfrm>
            <a:off x="7657126" y="4701002"/>
            <a:ext cx="285036" cy="285091"/>
            <a:chOff x="0" y="0"/>
            <a:chExt cx="965499" cy="965499"/>
          </a:xfrm>
        </p:grpSpPr>
        <p:sp>
          <p:nvSpPr>
            <p:cNvPr id="24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5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6" name="Group 19"/>
          <p:cNvGrpSpPr/>
          <p:nvPr/>
        </p:nvGrpSpPr>
        <p:grpSpPr bwMode="auto">
          <a:xfrm>
            <a:off x="8060277" y="4701002"/>
            <a:ext cx="285036" cy="285091"/>
            <a:chOff x="0" y="0"/>
            <a:chExt cx="965499" cy="965499"/>
          </a:xfrm>
        </p:grpSpPr>
        <p:sp>
          <p:nvSpPr>
            <p:cNvPr id="27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8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9" name="Group 22"/>
          <p:cNvGrpSpPr/>
          <p:nvPr/>
        </p:nvGrpSpPr>
        <p:grpSpPr bwMode="auto">
          <a:xfrm>
            <a:off x="8463428" y="4701002"/>
            <a:ext cx="285036" cy="285091"/>
            <a:chOff x="0" y="0"/>
            <a:chExt cx="965499" cy="965499"/>
          </a:xfrm>
        </p:grpSpPr>
        <p:sp>
          <p:nvSpPr>
            <p:cNvPr id="30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31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7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" y="798272"/>
            <a:ext cx="1544772" cy="2216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0870" y="250030"/>
            <a:ext cx="2215917" cy="346212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学无止境的个人感悟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11" y="1846241"/>
            <a:ext cx="1373112" cy="19608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98" y="2383154"/>
            <a:ext cx="1578833" cy="21452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26" y="596242"/>
            <a:ext cx="1623374" cy="228354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79" y="1410823"/>
            <a:ext cx="1557494" cy="221185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79" y="2656284"/>
            <a:ext cx="1637706" cy="23015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68" y="2045895"/>
            <a:ext cx="1572502" cy="2214607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25" y="2669747"/>
            <a:ext cx="1666062" cy="2288059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99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99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99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99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99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99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399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870" y="250030"/>
            <a:ext cx="2215917" cy="346212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学无止境的个人感悟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54860" y="873971"/>
            <a:ext cx="7926256" cy="3948286"/>
            <a:chOff x="982640" y="1286614"/>
            <a:chExt cx="10081118" cy="5023499"/>
          </a:xfrm>
        </p:grpSpPr>
        <p:sp>
          <p:nvSpPr>
            <p:cNvPr id="40" name="圆角矩形 39"/>
            <p:cNvSpPr/>
            <p:nvPr/>
          </p:nvSpPr>
          <p:spPr>
            <a:xfrm rot="16200000">
              <a:off x="3563539" y="-1190106"/>
              <a:ext cx="5023499" cy="9976939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8100000" scaled="0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 rot="16200000">
              <a:off x="3788070" y="-980490"/>
              <a:ext cx="4628185" cy="955771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982640" y="1596963"/>
              <a:ext cx="751226" cy="4402810"/>
              <a:chOff x="982640" y="1596963"/>
              <a:chExt cx="751226" cy="4402810"/>
            </a:xfrm>
          </p:grpSpPr>
          <p:grpSp>
            <p:nvGrpSpPr>
              <p:cNvPr id="43" name="组合 42"/>
              <p:cNvGrpSpPr/>
              <p:nvPr/>
            </p:nvGrpSpPr>
            <p:grpSpPr>
              <a:xfrm rot="16200000">
                <a:off x="-615716" y="3650191"/>
                <a:ext cx="4402810" cy="296354"/>
                <a:chOff x="2149635" y="1165383"/>
                <a:chExt cx="3485831" cy="234634"/>
              </a:xfrm>
            </p:grpSpPr>
            <p:grpSp>
              <p:nvGrpSpPr>
                <p:cNvPr id="74" name="组合 73"/>
                <p:cNvGrpSpPr/>
                <p:nvPr/>
              </p:nvGrpSpPr>
              <p:grpSpPr>
                <a:xfrm>
                  <a:off x="2149635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102" name="椭圆 10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3" name="椭圆 10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5" name="组合 74"/>
                <p:cNvGrpSpPr/>
                <p:nvPr/>
              </p:nvGrpSpPr>
              <p:grpSpPr>
                <a:xfrm>
                  <a:off x="2510880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100" name="椭圆 9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1" name="椭圆 10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6" name="组合 75"/>
                <p:cNvGrpSpPr/>
                <p:nvPr/>
              </p:nvGrpSpPr>
              <p:grpSpPr>
                <a:xfrm>
                  <a:off x="2872124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8" name="椭圆 9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9" name="椭圆 9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7" name="组合 76"/>
                <p:cNvGrpSpPr/>
                <p:nvPr/>
              </p:nvGrpSpPr>
              <p:grpSpPr>
                <a:xfrm>
                  <a:off x="3233369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6" name="椭圆 9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椭圆 9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8" name="组合 77"/>
                <p:cNvGrpSpPr/>
                <p:nvPr/>
              </p:nvGrpSpPr>
              <p:grpSpPr>
                <a:xfrm>
                  <a:off x="3594615" y="1165383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4" name="椭圆 9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5" name="椭圆 9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9" name="组合 78"/>
                <p:cNvGrpSpPr/>
                <p:nvPr/>
              </p:nvGrpSpPr>
              <p:grpSpPr>
                <a:xfrm>
                  <a:off x="3955858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2" name="椭圆 9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椭圆 9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0" name="组合 79"/>
                <p:cNvGrpSpPr/>
                <p:nvPr/>
              </p:nvGrpSpPr>
              <p:grpSpPr>
                <a:xfrm>
                  <a:off x="4317103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0" name="椭圆 8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椭圆 9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1" name="组合 80"/>
                <p:cNvGrpSpPr/>
                <p:nvPr/>
              </p:nvGrpSpPr>
              <p:grpSpPr>
                <a:xfrm>
                  <a:off x="4678347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88" name="椭圆 8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9" name="椭圆 8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2" name="组合 81"/>
                <p:cNvGrpSpPr/>
                <p:nvPr/>
              </p:nvGrpSpPr>
              <p:grpSpPr>
                <a:xfrm>
                  <a:off x="5039590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86" name="椭圆 8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7" name="椭圆 8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3" name="组合 82"/>
                <p:cNvGrpSpPr/>
                <p:nvPr/>
              </p:nvGrpSpPr>
              <p:grpSpPr>
                <a:xfrm>
                  <a:off x="5400834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84" name="椭圆 8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5" name="椭圆 8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44" name="组合 43"/>
              <p:cNvGrpSpPr/>
              <p:nvPr/>
            </p:nvGrpSpPr>
            <p:grpSpPr>
              <a:xfrm rot="16200000">
                <a:off x="1229146" y="5557333"/>
                <a:ext cx="119575" cy="612586"/>
                <a:chOff x="2244455" y="772894"/>
                <a:chExt cx="94658" cy="485003"/>
              </a:xfrm>
            </p:grpSpPr>
            <p:sp>
              <p:nvSpPr>
                <p:cNvPr id="72" name="圆角矩形 7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圆角矩形 7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 rot="16200000">
                <a:off x="1229146" y="5099277"/>
                <a:ext cx="119575" cy="612586"/>
                <a:chOff x="2244455" y="772894"/>
                <a:chExt cx="94658" cy="485003"/>
              </a:xfrm>
            </p:grpSpPr>
            <p:sp>
              <p:nvSpPr>
                <p:cNvPr id="70" name="圆角矩形 6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圆角矩形 7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 rot="16200000">
                <a:off x="1229146" y="4641222"/>
                <a:ext cx="119575" cy="612586"/>
                <a:chOff x="2244455" y="772894"/>
                <a:chExt cx="94658" cy="485003"/>
              </a:xfrm>
            </p:grpSpPr>
            <p:sp>
              <p:nvSpPr>
                <p:cNvPr id="68" name="圆角矩形 6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圆角矩形 6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 rot="16200000">
                <a:off x="1229146" y="4183167"/>
                <a:ext cx="119575" cy="612586"/>
                <a:chOff x="2244455" y="772894"/>
                <a:chExt cx="94658" cy="485003"/>
              </a:xfrm>
            </p:grpSpPr>
            <p:sp>
              <p:nvSpPr>
                <p:cNvPr id="66" name="圆角矩形 6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圆角矩形 6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 rot="16200000">
                <a:off x="1229146" y="3725113"/>
                <a:ext cx="119575" cy="612586"/>
                <a:chOff x="2244455" y="772894"/>
                <a:chExt cx="94658" cy="485003"/>
              </a:xfrm>
            </p:grpSpPr>
            <p:sp>
              <p:nvSpPr>
                <p:cNvPr id="64" name="圆角矩形 6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圆角矩形 6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 rot="16200000">
                <a:off x="1229146" y="3267055"/>
                <a:ext cx="119575" cy="612586"/>
                <a:chOff x="2244455" y="772894"/>
                <a:chExt cx="94658" cy="485003"/>
              </a:xfrm>
            </p:grpSpPr>
            <p:sp>
              <p:nvSpPr>
                <p:cNvPr id="62" name="圆角矩形 6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圆角矩形 6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 rot="16200000">
                <a:off x="1229145" y="2808999"/>
                <a:ext cx="119575" cy="612586"/>
                <a:chOff x="2244455" y="772894"/>
                <a:chExt cx="94658" cy="485003"/>
              </a:xfrm>
            </p:grpSpPr>
            <p:sp>
              <p:nvSpPr>
                <p:cNvPr id="60" name="圆角矩形 5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圆角矩形 6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 rot="16200000">
                <a:off x="1229146" y="2350946"/>
                <a:ext cx="119575" cy="612586"/>
                <a:chOff x="2244455" y="772894"/>
                <a:chExt cx="94658" cy="485003"/>
              </a:xfrm>
            </p:grpSpPr>
            <p:sp>
              <p:nvSpPr>
                <p:cNvPr id="58" name="圆角矩形 5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圆角矩形 5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 rot="16200000">
                <a:off x="1229146" y="1892893"/>
                <a:ext cx="119575" cy="612586"/>
                <a:chOff x="2244455" y="772894"/>
                <a:chExt cx="94658" cy="485003"/>
              </a:xfrm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 rot="16200000">
                <a:off x="1229146" y="1434840"/>
                <a:ext cx="119575" cy="612586"/>
                <a:chOff x="2244455" y="772894"/>
                <a:chExt cx="94658" cy="485003"/>
              </a:xfrm>
            </p:grpSpPr>
            <p:sp>
              <p:nvSpPr>
                <p:cNvPr id="54" name="圆角矩形 5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圆角矩形 5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105" name="Oval 5"/>
          <p:cNvSpPr>
            <a:spLocks noChangeArrowheads="1"/>
          </p:cNvSpPr>
          <p:nvPr/>
        </p:nvSpPr>
        <p:spPr bwMode="auto">
          <a:xfrm>
            <a:off x="1353406" y="1901335"/>
            <a:ext cx="1721330" cy="173395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107" name="TextBox 106"/>
          <p:cNvSpPr txBox="1"/>
          <p:nvPr/>
        </p:nvSpPr>
        <p:spPr>
          <a:xfrm>
            <a:off x="3373377" y="1929084"/>
            <a:ext cx="4701208" cy="1731225"/>
          </a:xfrm>
          <a:prstGeom prst="rect">
            <a:avLst/>
          </a:prstGeom>
          <a:noFill/>
          <a:ln>
            <a:noFill/>
          </a:ln>
        </p:spPr>
        <p:txBody>
          <a:bodyPr wrap="square" lIns="68562" tIns="34281" rIns="68562" bIns="34281">
            <a:spAutoFit/>
          </a:bodyPr>
          <a:lstStyle>
            <a:defPPr>
              <a:defRPr lang="zh-CN"/>
            </a:defPPr>
            <a:lvl1pPr algn="just" eaLnBrk="0" hangingPunct="0">
              <a:defRPr sz="20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+mj-ea"/>
                <a:ea typeface="+mj-ea"/>
              </a:rPr>
              <a:t>●它</a:t>
            </a:r>
            <a:r>
              <a:rPr lang="zh-CN" altLang="en-US" sz="1800" dirty="0" smtClean="0">
                <a:solidFill>
                  <a:schemeClr val="tx1"/>
                </a:solidFill>
                <a:latin typeface="+mj-ea"/>
                <a:ea typeface="+mj-ea"/>
              </a:rPr>
              <a:t>是一本介绍班主任工作和学生管理的一本书。</a:t>
            </a:r>
            <a:endParaRPr lang="en-US" altLang="zh-CN" sz="18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+mj-ea"/>
              </a:rPr>
              <a:t>●</a:t>
            </a:r>
            <a:r>
              <a:rPr lang="zh-CN" altLang="en-US" sz="1800" dirty="0" smtClean="0">
                <a:solidFill>
                  <a:schemeClr val="tx1"/>
                </a:solidFill>
                <a:latin typeface="+mj-ea"/>
                <a:ea typeface="+mj-ea"/>
              </a:rPr>
              <a:t>在作者的故事里，我读到了爱心、耐心、细心，良苦用心。</a:t>
            </a:r>
            <a:endParaRPr lang="zh-CN" altLang="en-US" sz="1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3966" y="3798296"/>
            <a:ext cx="821344" cy="8213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77" y="1329647"/>
            <a:ext cx="4699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99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99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5" grpId="0" animBg="1"/>
      <p:bldP spid="1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870" y="250030"/>
            <a:ext cx="2215917" cy="346212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学无止境的个人感悟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54860" y="873971"/>
            <a:ext cx="7926256" cy="3948286"/>
            <a:chOff x="982640" y="1286614"/>
            <a:chExt cx="10081118" cy="5023499"/>
          </a:xfrm>
        </p:grpSpPr>
        <p:sp>
          <p:nvSpPr>
            <p:cNvPr id="40" name="圆角矩形 39"/>
            <p:cNvSpPr/>
            <p:nvPr/>
          </p:nvSpPr>
          <p:spPr>
            <a:xfrm rot="16200000">
              <a:off x="3563539" y="-1190106"/>
              <a:ext cx="5023499" cy="9976939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8100000" scaled="0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 rot="16200000">
              <a:off x="3788070" y="-980490"/>
              <a:ext cx="4628185" cy="955771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982640" y="1596963"/>
              <a:ext cx="751226" cy="4402810"/>
              <a:chOff x="982640" y="1596963"/>
              <a:chExt cx="751226" cy="4402810"/>
            </a:xfrm>
          </p:grpSpPr>
          <p:grpSp>
            <p:nvGrpSpPr>
              <p:cNvPr id="43" name="组合 42"/>
              <p:cNvGrpSpPr/>
              <p:nvPr/>
            </p:nvGrpSpPr>
            <p:grpSpPr>
              <a:xfrm rot="16200000">
                <a:off x="-615716" y="3650191"/>
                <a:ext cx="4402810" cy="296354"/>
                <a:chOff x="2149635" y="1165383"/>
                <a:chExt cx="3485831" cy="234634"/>
              </a:xfrm>
            </p:grpSpPr>
            <p:grpSp>
              <p:nvGrpSpPr>
                <p:cNvPr id="74" name="组合 73"/>
                <p:cNvGrpSpPr/>
                <p:nvPr/>
              </p:nvGrpSpPr>
              <p:grpSpPr>
                <a:xfrm>
                  <a:off x="2149635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102" name="椭圆 10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3" name="椭圆 10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5" name="组合 74"/>
                <p:cNvGrpSpPr/>
                <p:nvPr/>
              </p:nvGrpSpPr>
              <p:grpSpPr>
                <a:xfrm>
                  <a:off x="2510880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100" name="椭圆 9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1" name="椭圆 10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6" name="组合 75"/>
                <p:cNvGrpSpPr/>
                <p:nvPr/>
              </p:nvGrpSpPr>
              <p:grpSpPr>
                <a:xfrm>
                  <a:off x="2872124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8" name="椭圆 9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9" name="椭圆 9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7" name="组合 76"/>
                <p:cNvGrpSpPr/>
                <p:nvPr/>
              </p:nvGrpSpPr>
              <p:grpSpPr>
                <a:xfrm>
                  <a:off x="3233369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6" name="椭圆 9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椭圆 9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8" name="组合 77"/>
                <p:cNvGrpSpPr/>
                <p:nvPr/>
              </p:nvGrpSpPr>
              <p:grpSpPr>
                <a:xfrm>
                  <a:off x="3594615" y="1165383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4" name="椭圆 9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5" name="椭圆 9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9" name="组合 78"/>
                <p:cNvGrpSpPr/>
                <p:nvPr/>
              </p:nvGrpSpPr>
              <p:grpSpPr>
                <a:xfrm>
                  <a:off x="3955858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2" name="椭圆 9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椭圆 9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0" name="组合 79"/>
                <p:cNvGrpSpPr/>
                <p:nvPr/>
              </p:nvGrpSpPr>
              <p:grpSpPr>
                <a:xfrm>
                  <a:off x="4317103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90" name="椭圆 8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椭圆 9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1" name="组合 80"/>
                <p:cNvGrpSpPr/>
                <p:nvPr/>
              </p:nvGrpSpPr>
              <p:grpSpPr>
                <a:xfrm>
                  <a:off x="4678347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88" name="椭圆 8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9" name="椭圆 8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2" name="组合 81"/>
                <p:cNvGrpSpPr/>
                <p:nvPr/>
              </p:nvGrpSpPr>
              <p:grpSpPr>
                <a:xfrm>
                  <a:off x="5039590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86" name="椭圆 8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7" name="椭圆 8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83" name="组合 82"/>
                <p:cNvGrpSpPr/>
                <p:nvPr/>
              </p:nvGrpSpPr>
              <p:grpSpPr>
                <a:xfrm>
                  <a:off x="5400834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84" name="椭圆 8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5" name="椭圆 8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44" name="组合 43"/>
              <p:cNvGrpSpPr/>
              <p:nvPr/>
            </p:nvGrpSpPr>
            <p:grpSpPr>
              <a:xfrm rot="16200000">
                <a:off x="1229146" y="5557333"/>
                <a:ext cx="119575" cy="612586"/>
                <a:chOff x="2244455" y="772894"/>
                <a:chExt cx="94658" cy="485003"/>
              </a:xfrm>
            </p:grpSpPr>
            <p:sp>
              <p:nvSpPr>
                <p:cNvPr id="72" name="圆角矩形 7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圆角矩形 7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 rot="16200000">
                <a:off x="1229146" y="5099277"/>
                <a:ext cx="119575" cy="612586"/>
                <a:chOff x="2244455" y="772894"/>
                <a:chExt cx="94658" cy="485003"/>
              </a:xfrm>
            </p:grpSpPr>
            <p:sp>
              <p:nvSpPr>
                <p:cNvPr id="70" name="圆角矩形 6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圆角矩形 7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 rot="16200000">
                <a:off x="1229146" y="4641222"/>
                <a:ext cx="119575" cy="612586"/>
                <a:chOff x="2244455" y="772894"/>
                <a:chExt cx="94658" cy="485003"/>
              </a:xfrm>
            </p:grpSpPr>
            <p:sp>
              <p:nvSpPr>
                <p:cNvPr id="68" name="圆角矩形 6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圆角矩形 6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 rot="16200000">
                <a:off x="1229146" y="4183167"/>
                <a:ext cx="119575" cy="612586"/>
                <a:chOff x="2244455" y="772894"/>
                <a:chExt cx="94658" cy="485003"/>
              </a:xfrm>
            </p:grpSpPr>
            <p:sp>
              <p:nvSpPr>
                <p:cNvPr id="66" name="圆角矩形 6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圆角矩形 6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 rot="16200000">
                <a:off x="1229146" y="3725113"/>
                <a:ext cx="119575" cy="612586"/>
                <a:chOff x="2244455" y="772894"/>
                <a:chExt cx="94658" cy="485003"/>
              </a:xfrm>
            </p:grpSpPr>
            <p:sp>
              <p:nvSpPr>
                <p:cNvPr id="64" name="圆角矩形 6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圆角矩形 6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 rot="16200000">
                <a:off x="1229146" y="3267055"/>
                <a:ext cx="119575" cy="612586"/>
                <a:chOff x="2244455" y="772894"/>
                <a:chExt cx="94658" cy="485003"/>
              </a:xfrm>
            </p:grpSpPr>
            <p:sp>
              <p:nvSpPr>
                <p:cNvPr id="62" name="圆角矩形 6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圆角矩形 6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 rot="16200000">
                <a:off x="1229145" y="2808999"/>
                <a:ext cx="119575" cy="612586"/>
                <a:chOff x="2244455" y="772894"/>
                <a:chExt cx="94658" cy="485003"/>
              </a:xfrm>
            </p:grpSpPr>
            <p:sp>
              <p:nvSpPr>
                <p:cNvPr id="60" name="圆角矩形 5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圆角矩形 6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 rot="16200000">
                <a:off x="1229146" y="2350946"/>
                <a:ext cx="119575" cy="612586"/>
                <a:chOff x="2244455" y="772894"/>
                <a:chExt cx="94658" cy="485003"/>
              </a:xfrm>
            </p:grpSpPr>
            <p:sp>
              <p:nvSpPr>
                <p:cNvPr id="58" name="圆角矩形 5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圆角矩形 5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 rot="16200000">
                <a:off x="1229146" y="1892893"/>
                <a:ext cx="119575" cy="612586"/>
                <a:chOff x="2244455" y="772894"/>
                <a:chExt cx="94658" cy="485003"/>
              </a:xfrm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 rot="16200000">
                <a:off x="1229146" y="1434840"/>
                <a:ext cx="119575" cy="612586"/>
                <a:chOff x="2244455" y="772894"/>
                <a:chExt cx="94658" cy="485003"/>
              </a:xfrm>
            </p:grpSpPr>
            <p:sp>
              <p:nvSpPr>
                <p:cNvPr id="54" name="圆角矩形 5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圆角矩形 5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3966" y="3798296"/>
            <a:ext cx="821344" cy="821344"/>
          </a:xfrm>
          <a:prstGeom prst="rect">
            <a:avLst/>
          </a:prstGeom>
        </p:spPr>
      </p:pic>
      <p:pic>
        <p:nvPicPr>
          <p:cNvPr id="104" name="图片 103" descr="QQ图片201606191917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460" y="1699384"/>
            <a:ext cx="4301654" cy="2151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6" name="图片 105" descr="11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15" y="1092163"/>
            <a:ext cx="24225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2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2" y="2021834"/>
            <a:ext cx="4339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endParaRPr lang="en-US" altLang="zh-CN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36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学无止境的个人感悟</a:t>
            </a:r>
            <a:endParaRPr lang="zh-CN" altLang="en-US" sz="36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3635896" y="1507714"/>
            <a:ext cx="0" cy="24763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17896" y="3483622"/>
            <a:ext cx="9028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123728" y="1961548"/>
            <a:ext cx="1197175" cy="1197175"/>
            <a:chOff x="2123728" y="1579722"/>
            <a:chExt cx="1197175" cy="1197175"/>
          </a:xfrm>
        </p:grpSpPr>
        <p:grpSp>
          <p:nvGrpSpPr>
            <p:cNvPr id="10" name="组合 9"/>
            <p:cNvGrpSpPr/>
            <p:nvPr/>
          </p:nvGrpSpPr>
          <p:grpSpPr>
            <a:xfrm>
              <a:off x="2123728" y="1579722"/>
              <a:ext cx="1197175" cy="11971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KSO_Shape"/>
            <p:cNvSpPr/>
            <p:nvPr/>
          </p:nvSpPr>
          <p:spPr bwMode="auto">
            <a:xfrm>
              <a:off x="2339752" y="1837694"/>
              <a:ext cx="689633" cy="66204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7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7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7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7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7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7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7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7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7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7528"/>
                  </a:lnTo>
                  <a:lnTo>
                    <a:pt x="3197710" y="2017845"/>
                  </a:lnTo>
                  <a:lnTo>
                    <a:pt x="3200250" y="2017162"/>
                  </a:lnTo>
                  <a:lnTo>
                    <a:pt x="3203106" y="2017479"/>
                  </a:lnTo>
                  <a:lnTo>
                    <a:pt x="3254843" y="2017479"/>
                  </a:lnTo>
                  <a:lnTo>
                    <a:pt x="3258017" y="2017162"/>
                  </a:lnTo>
                  <a:lnTo>
                    <a:pt x="3260556" y="2017845"/>
                  </a:lnTo>
                  <a:lnTo>
                    <a:pt x="3263413" y="2017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7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7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Group 7"/>
          <p:cNvGrpSpPr/>
          <p:nvPr/>
        </p:nvGrpSpPr>
        <p:grpSpPr bwMode="auto">
          <a:xfrm>
            <a:off x="6447204" y="4701002"/>
            <a:ext cx="285036" cy="285091"/>
            <a:chOff x="0" y="0"/>
            <a:chExt cx="965499" cy="965499"/>
          </a:xfrm>
        </p:grpSpPr>
        <p:sp>
          <p:nvSpPr>
            <p:cNvPr id="15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6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17" name="Group 10"/>
          <p:cNvGrpSpPr/>
          <p:nvPr/>
        </p:nvGrpSpPr>
        <p:grpSpPr bwMode="auto">
          <a:xfrm>
            <a:off x="6850355" y="4701002"/>
            <a:ext cx="285036" cy="285091"/>
            <a:chOff x="0" y="0"/>
            <a:chExt cx="965499" cy="965499"/>
          </a:xfrm>
        </p:grpSpPr>
        <p:sp>
          <p:nvSpPr>
            <p:cNvPr id="18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9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0" name="Group 13"/>
          <p:cNvGrpSpPr/>
          <p:nvPr/>
        </p:nvGrpSpPr>
        <p:grpSpPr bwMode="auto">
          <a:xfrm>
            <a:off x="7253506" y="4701002"/>
            <a:ext cx="285505" cy="285091"/>
            <a:chOff x="0" y="0"/>
            <a:chExt cx="965499" cy="965499"/>
          </a:xfrm>
        </p:grpSpPr>
        <p:sp>
          <p:nvSpPr>
            <p:cNvPr id="21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2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3" name="Group 16"/>
          <p:cNvGrpSpPr/>
          <p:nvPr/>
        </p:nvGrpSpPr>
        <p:grpSpPr bwMode="auto">
          <a:xfrm>
            <a:off x="7657126" y="4701002"/>
            <a:ext cx="285036" cy="285091"/>
            <a:chOff x="0" y="0"/>
            <a:chExt cx="965499" cy="965499"/>
          </a:xfrm>
        </p:grpSpPr>
        <p:sp>
          <p:nvSpPr>
            <p:cNvPr id="24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5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6" name="Group 19"/>
          <p:cNvGrpSpPr/>
          <p:nvPr/>
        </p:nvGrpSpPr>
        <p:grpSpPr bwMode="auto">
          <a:xfrm>
            <a:off x="8060277" y="4701002"/>
            <a:ext cx="285036" cy="285091"/>
            <a:chOff x="0" y="0"/>
            <a:chExt cx="965499" cy="965499"/>
          </a:xfrm>
        </p:grpSpPr>
        <p:sp>
          <p:nvSpPr>
            <p:cNvPr id="27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8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9" name="Group 22"/>
          <p:cNvGrpSpPr/>
          <p:nvPr/>
        </p:nvGrpSpPr>
        <p:grpSpPr bwMode="auto">
          <a:xfrm>
            <a:off x="8463428" y="4701002"/>
            <a:ext cx="285036" cy="285091"/>
            <a:chOff x="0" y="0"/>
            <a:chExt cx="965499" cy="965499"/>
          </a:xfrm>
        </p:grpSpPr>
        <p:sp>
          <p:nvSpPr>
            <p:cNvPr id="30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31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7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870" y="250030"/>
            <a:ext cx="2215917" cy="346212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学无止境的个人感悟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Oval 6"/>
          <p:cNvSpPr>
            <a:spLocks noChangeAspect="1" noChangeArrowheads="1"/>
          </p:cNvSpPr>
          <p:nvPr/>
        </p:nvSpPr>
        <p:spPr bwMode="auto">
          <a:xfrm>
            <a:off x="3933829" y="3037828"/>
            <a:ext cx="1076816" cy="10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49" name="Oval 7"/>
          <p:cNvSpPr>
            <a:spLocks noChangeAspect="1" noChangeArrowheads="1"/>
          </p:cNvSpPr>
          <p:nvPr/>
        </p:nvSpPr>
        <p:spPr bwMode="auto">
          <a:xfrm>
            <a:off x="5772215" y="1887191"/>
            <a:ext cx="1078198" cy="10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50" name="Oval 8"/>
          <p:cNvSpPr>
            <a:spLocks noChangeAspect="1" noChangeArrowheads="1"/>
          </p:cNvSpPr>
          <p:nvPr/>
        </p:nvSpPr>
        <p:spPr bwMode="auto">
          <a:xfrm>
            <a:off x="7752510" y="807191"/>
            <a:ext cx="1078198" cy="10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51" name="Freeform 9"/>
          <p:cNvSpPr/>
          <p:nvPr/>
        </p:nvSpPr>
        <p:spPr bwMode="auto">
          <a:xfrm>
            <a:off x="3665306" y="1887191"/>
            <a:ext cx="5478694" cy="3256310"/>
          </a:xfrm>
          <a:custGeom>
            <a:avLst/>
            <a:gdLst/>
            <a:ahLst/>
            <a:cxnLst/>
            <a:rect l="l" t="t" r="r" b="b"/>
            <a:pathLst>
              <a:path w="5358466" h="3767155">
                <a:moveTo>
                  <a:pt x="3479568" y="0"/>
                </a:moveTo>
                <a:lnTo>
                  <a:pt x="3618115" y="0"/>
                </a:lnTo>
                <a:lnTo>
                  <a:pt x="5358466" y="0"/>
                </a:lnTo>
                <a:lnTo>
                  <a:pt x="5358466" y="138769"/>
                </a:lnTo>
                <a:lnTo>
                  <a:pt x="3618115" y="138769"/>
                </a:lnTo>
                <a:lnTo>
                  <a:pt x="3618115" y="1287028"/>
                </a:lnTo>
                <a:lnTo>
                  <a:pt x="3618115" y="1425797"/>
                </a:lnTo>
                <a:lnTo>
                  <a:pt x="3479568" y="1425797"/>
                </a:lnTo>
                <a:lnTo>
                  <a:pt x="1878331" y="1425797"/>
                </a:lnTo>
                <a:lnTo>
                  <a:pt x="1878331" y="2574055"/>
                </a:lnTo>
                <a:lnTo>
                  <a:pt x="1878331" y="2712824"/>
                </a:lnTo>
                <a:lnTo>
                  <a:pt x="1739784" y="2712824"/>
                </a:lnTo>
                <a:lnTo>
                  <a:pt x="138547" y="2712824"/>
                </a:lnTo>
                <a:lnTo>
                  <a:pt x="138547" y="3767155"/>
                </a:lnTo>
                <a:lnTo>
                  <a:pt x="0" y="3767155"/>
                </a:lnTo>
                <a:lnTo>
                  <a:pt x="0" y="2712824"/>
                </a:lnTo>
                <a:lnTo>
                  <a:pt x="0" y="2574055"/>
                </a:lnTo>
                <a:lnTo>
                  <a:pt x="138547" y="2574055"/>
                </a:lnTo>
                <a:lnTo>
                  <a:pt x="1739784" y="2574055"/>
                </a:lnTo>
                <a:lnTo>
                  <a:pt x="1739784" y="1425797"/>
                </a:lnTo>
                <a:lnTo>
                  <a:pt x="1739784" y="1287028"/>
                </a:lnTo>
                <a:lnTo>
                  <a:pt x="1878331" y="1287028"/>
                </a:lnTo>
                <a:lnTo>
                  <a:pt x="3479568" y="1287028"/>
                </a:lnTo>
                <a:lnTo>
                  <a:pt x="3479568" y="1387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 flipH="1">
            <a:off x="2280390" y="3535996"/>
            <a:ext cx="1384916" cy="3034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53" name="Line 11"/>
          <p:cNvSpPr>
            <a:spLocks noChangeShapeType="1"/>
          </p:cNvSpPr>
          <p:nvPr/>
        </p:nvSpPr>
        <p:spPr bwMode="auto">
          <a:xfrm flipH="1">
            <a:off x="3933829" y="2423293"/>
            <a:ext cx="1539480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54" name="Line 12"/>
          <p:cNvSpPr>
            <a:spLocks noChangeShapeType="1"/>
          </p:cNvSpPr>
          <p:nvPr/>
        </p:nvSpPr>
        <p:spPr bwMode="auto">
          <a:xfrm flipH="1">
            <a:off x="5189314" y="1347191"/>
            <a:ext cx="2297690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7767764" y="1057535"/>
            <a:ext cx="1047690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chemeClr val="bg1"/>
                </a:solidFill>
                <a:latin typeface="+mj-ea"/>
                <a:ea typeface="+mj-ea"/>
              </a:rPr>
              <a:t>有功力的教师</a:t>
            </a:r>
            <a:endParaRPr lang="zh-CN" altLang="en-US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25905" y="2254076"/>
            <a:ext cx="1024508" cy="346230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b="1" dirty="0" smtClean="0">
                <a:solidFill>
                  <a:schemeClr val="bg1"/>
                </a:solidFill>
              </a:rPr>
              <a:t>加油站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53342" y="3364893"/>
            <a:ext cx="1237790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b="1" dirty="0" smtClean="0">
                <a:solidFill>
                  <a:schemeClr val="bg1"/>
                </a:solidFill>
              </a:rPr>
              <a:t>和优秀的学习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29112" y="3111398"/>
            <a:ext cx="2687675" cy="31305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just"/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927666" y="2143179"/>
            <a:ext cx="3545446" cy="55943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just"/>
            <a:r>
              <a:rPr lang="en-US" altLang="zh-CN" sz="1600" dirty="0" smtClean="0">
                <a:latin typeface="+mj-ea"/>
                <a:ea typeface="+mj-ea"/>
              </a:rPr>
              <a:t>1.</a:t>
            </a:r>
            <a:r>
              <a:rPr lang="zh-CN" altLang="en-US" sz="1600" dirty="0" smtClean="0">
                <a:latin typeface="+mj-ea"/>
                <a:ea typeface="+mj-ea"/>
                <a:sym typeface="+mn-ea"/>
              </a:rPr>
              <a:t>相互交流</a:t>
            </a:r>
            <a:endParaRPr lang="en-US" altLang="zh-CN" sz="1600" dirty="0" smtClean="0">
              <a:latin typeface="+mj-ea"/>
              <a:ea typeface="+mj-ea"/>
            </a:endParaRPr>
          </a:p>
          <a:p>
            <a:pPr algn="just"/>
            <a:r>
              <a:rPr lang="en-US" altLang="zh-CN" sz="1600" dirty="0" smtClean="0">
                <a:latin typeface="+mj-ea"/>
                <a:ea typeface="+mj-ea"/>
                <a:sym typeface="+mn-ea"/>
              </a:rPr>
              <a:t>2.</a:t>
            </a:r>
            <a:r>
              <a:rPr lang="zh-CN" altLang="en-US" sz="1600" dirty="0" smtClean="0">
                <a:latin typeface="+mj-ea"/>
                <a:ea typeface="+mj-ea"/>
                <a:sym typeface="+mn-ea"/>
              </a:rPr>
              <a:t>思维碰撞</a:t>
            </a:r>
            <a:endParaRPr lang="en-US" altLang="zh-CN" sz="1600" dirty="0" smtClean="0">
              <a:latin typeface="+mj-ea"/>
              <a:ea typeface="+mj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50046" y="1147485"/>
            <a:ext cx="4485461" cy="55943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just"/>
            <a:r>
              <a:rPr lang="en-US" altLang="zh-CN" sz="1600" dirty="0" smtClean="0">
                <a:latin typeface="+mj-ea"/>
                <a:ea typeface="+mj-ea"/>
              </a:rPr>
              <a:t>1.</a:t>
            </a:r>
            <a:r>
              <a:rPr lang="zh-CN" altLang="en-US" sz="1600" dirty="0" smtClean="0">
                <a:latin typeface="+mj-ea"/>
                <a:ea typeface="+mj-ea"/>
              </a:rPr>
              <a:t>与时俱进</a:t>
            </a:r>
            <a:endParaRPr lang="en-US" altLang="zh-CN" sz="1600" dirty="0" smtClean="0">
              <a:latin typeface="+mj-ea"/>
              <a:ea typeface="+mj-ea"/>
            </a:endParaRPr>
          </a:p>
          <a:p>
            <a:pPr algn="just"/>
            <a:r>
              <a:rPr lang="en-US" altLang="zh-CN" sz="1600" dirty="0" smtClean="0">
                <a:latin typeface="+mj-ea"/>
                <a:ea typeface="+mj-ea"/>
              </a:rPr>
              <a:t>2.</a:t>
            </a:r>
            <a:r>
              <a:rPr lang="zh-CN" altLang="en-US" sz="1600" dirty="0" smtClean="0">
                <a:latin typeface="+mj-ea"/>
                <a:ea typeface="+mj-ea"/>
              </a:rPr>
              <a:t>创新思维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018284" y="4379328"/>
            <a:ext cx="907905" cy="300064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zh-CN" altLang="en-US" sz="1500" b="1" dirty="0" smtClean="0">
                <a:latin typeface="+mj-ea"/>
                <a:ea typeface="+mj-ea"/>
              </a:rPr>
              <a:t>其乐无穷</a:t>
            </a:r>
            <a:endParaRPr lang="zh-CN" altLang="en-US" sz="1500" b="1" dirty="0">
              <a:latin typeface="+mj-ea"/>
              <a:ea typeface="+mj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857361" y="3218930"/>
            <a:ext cx="907905" cy="300064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zh-CN" altLang="en-US" sz="1500" b="1" dirty="0" smtClean="0">
                <a:latin typeface="+mj-ea"/>
                <a:ea typeface="+mj-ea"/>
              </a:rPr>
              <a:t>学习培训</a:t>
            </a:r>
            <a:endParaRPr lang="zh-CN" altLang="en-US" sz="1500" b="1" dirty="0">
              <a:latin typeface="+mj-ea"/>
              <a:ea typeface="+mj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030017" y="2162893"/>
            <a:ext cx="516890" cy="297815"/>
          </a:xfrm>
          <a:prstGeom prst="rect">
            <a:avLst/>
          </a:prstGeom>
          <a:noFill/>
        </p:spPr>
        <p:txBody>
          <a:bodyPr wrap="none" lIns="68562" tIns="34281" rIns="68562" bIns="34281" rtlCol="0">
            <a:spAutoFit/>
          </a:bodyPr>
          <a:lstStyle/>
          <a:p>
            <a:r>
              <a:rPr lang="zh-CN" altLang="en-US" sz="1500" b="1" dirty="0" smtClean="0">
                <a:latin typeface="+mj-ea"/>
                <a:ea typeface="+mj-ea"/>
              </a:rPr>
              <a:t>展望</a:t>
            </a:r>
            <a:endParaRPr lang="zh-CN" altLang="en-US" sz="1500" b="1" dirty="0"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5314">
            <a:off x="6525094" y="3309944"/>
            <a:ext cx="2135216" cy="1423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650046" y="3111554"/>
            <a:ext cx="3545446" cy="105219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8562" tIns="34281" rIns="68562" bIns="34281">
            <a:spAutoFit/>
          </a:bodyPr>
          <a:lstStyle/>
          <a:p>
            <a:pPr algn="just"/>
            <a:r>
              <a:rPr lang="en-US" altLang="zh-CN" sz="1600" dirty="0" smtClean="0">
                <a:latin typeface="+mj-ea"/>
                <a:ea typeface="+mj-ea"/>
              </a:rPr>
              <a:t>1.</a:t>
            </a:r>
            <a:r>
              <a:rPr lang="zh-CN" altLang="en-US" sz="1600" dirty="0" smtClean="0">
                <a:latin typeface="+mj-ea"/>
                <a:ea typeface="+mj-ea"/>
                <a:sym typeface="+mn-ea"/>
              </a:rPr>
              <a:t>价值引领</a:t>
            </a:r>
            <a:endParaRPr lang="en-US" altLang="zh-CN" sz="1600" dirty="0" smtClean="0">
              <a:latin typeface="+mj-ea"/>
              <a:ea typeface="+mj-ea"/>
            </a:endParaRPr>
          </a:p>
          <a:p>
            <a:pPr algn="just"/>
            <a:r>
              <a:rPr lang="en-US" altLang="zh-CN" sz="1600" dirty="0" smtClean="0">
                <a:latin typeface="+mj-ea"/>
                <a:ea typeface="+mj-ea"/>
                <a:sym typeface="+mn-ea"/>
              </a:rPr>
              <a:t>2.</a:t>
            </a:r>
            <a:r>
              <a:rPr lang="zh-CN" altLang="en-US" sz="1600" dirty="0" smtClean="0">
                <a:latin typeface="+mj-ea"/>
                <a:ea typeface="+mj-ea"/>
                <a:sym typeface="+mn-ea"/>
              </a:rPr>
              <a:t>知识</a:t>
            </a:r>
            <a:r>
              <a:rPr lang="zh-CN" sz="1600" dirty="0" smtClean="0">
                <a:latin typeface="+mj-ea"/>
                <a:ea typeface="+mj-ea"/>
                <a:sym typeface="+mn-ea"/>
              </a:rPr>
              <a:t>探究</a:t>
            </a:r>
          </a:p>
          <a:p>
            <a:pPr algn="just"/>
            <a:r>
              <a:rPr lang="en-US" altLang="zh-CN" sz="1600" dirty="0" smtClean="0">
                <a:latin typeface="+mj-ea"/>
                <a:ea typeface="+mj-ea"/>
              </a:rPr>
              <a:t>3.</a:t>
            </a:r>
            <a:r>
              <a:rPr lang="zh-CN" altLang="en-US" sz="1600" dirty="0" smtClean="0">
                <a:latin typeface="+mj-ea"/>
                <a:ea typeface="+mj-ea"/>
              </a:rPr>
              <a:t>能力建设</a:t>
            </a:r>
          </a:p>
          <a:p>
            <a:pPr algn="just"/>
            <a:r>
              <a:rPr lang="en-US" altLang="zh-CN" sz="1600" dirty="0" smtClean="0">
                <a:latin typeface="+mj-ea"/>
                <a:ea typeface="+mj-ea"/>
              </a:rPr>
              <a:t>4.</a:t>
            </a:r>
            <a:r>
              <a:rPr lang="zh-CN" altLang="en-US" sz="1600" dirty="0" smtClean="0">
                <a:latin typeface="+mj-ea"/>
                <a:ea typeface="+mj-ea"/>
              </a:rPr>
              <a:t>人格养成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99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99"/>
                            </p:stCondLst>
                            <p:childTnLst>
                              <p:par>
                                <p:cTn id="6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399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899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399"/>
                            </p:stCondLst>
                            <p:childTnLst>
                              <p:par>
                                <p:cTn id="8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899"/>
                            </p:stCondLst>
                            <p:childTnLst>
                              <p:par>
                                <p:cTn id="9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99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899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399"/>
                            </p:stCondLst>
                            <p:childTnLst>
                              <p:par>
                                <p:cTn id="10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899"/>
                            </p:stCondLst>
                            <p:childTnLst>
                              <p:par>
                                <p:cTn id="1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399"/>
                            </p:stCondLst>
                            <p:childTnLst>
                              <p:par>
                                <p:cTn id="1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899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399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899"/>
                            </p:stCondLst>
                            <p:childTnLst>
                              <p:par>
                                <p:cTn id="1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 bldLvl="0" animBg="1"/>
      <p:bldP spid="59" grpId="0" bldLvl="0" animBg="1"/>
      <p:bldP spid="60" grpId="0" bldLvl="0" animBg="1"/>
      <p:bldP spid="61" grpId="0"/>
      <p:bldP spid="62" grpId="0"/>
      <p:bldP spid="63" grpId="0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8012" y="2139978"/>
            <a:ext cx="7147293" cy="1197610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+mj-ea"/>
                <a:ea typeface="+mj-ea"/>
              </a:rPr>
              <a:t>       </a:t>
            </a:r>
            <a:r>
              <a:rPr lang="zh-CN" altLang="zh-CN" sz="1600" dirty="0" smtClean="0">
                <a:latin typeface="+mj-ea"/>
                <a:ea typeface="+mj-ea"/>
              </a:rPr>
              <a:t>感谢学</a:t>
            </a:r>
            <a:r>
              <a:rPr lang="zh-CN" altLang="zh-CN" sz="1600" dirty="0">
                <a:latin typeface="+mj-ea"/>
                <a:ea typeface="+mj-ea"/>
              </a:rPr>
              <a:t>院领导给予我们这次提升自我的宝贵机会，感谢学院办公室的精心组织，感谢本期学员的友好相伴。以上是我今天汇报的所有内容，不到之处请各位老师批评指正，谢谢大家！</a:t>
            </a:r>
            <a:endParaRPr lang="zh-CN" altLang="en-US" sz="1600" dirty="0"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140311" y="596626"/>
            <a:ext cx="1306135" cy="1269327"/>
            <a:chOff x="2132199" y="770251"/>
            <a:chExt cx="1306135" cy="1269327"/>
          </a:xfrm>
        </p:grpSpPr>
        <p:grpSp>
          <p:nvGrpSpPr>
            <p:cNvPr id="4" name="组合 3"/>
            <p:cNvGrpSpPr/>
            <p:nvPr/>
          </p:nvGrpSpPr>
          <p:grpSpPr>
            <a:xfrm>
              <a:off x="2132199" y="770251"/>
              <a:ext cx="1306135" cy="1269327"/>
              <a:chOff x="4345444" y="2542859"/>
              <a:chExt cx="1810550" cy="181120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8" name="同心圆 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7" name="椭圆 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5" name="TextBox 11"/>
            <p:cNvSpPr txBox="1"/>
            <p:nvPr/>
          </p:nvSpPr>
          <p:spPr>
            <a:xfrm>
              <a:off x="2408094" y="1022289"/>
              <a:ext cx="95069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5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致 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90865" y="1429598"/>
            <a:ext cx="349446" cy="349446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73219" y="1043614"/>
            <a:ext cx="156292" cy="156292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629511" y="1208162"/>
            <a:ext cx="208440" cy="20844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7794388" y="4443265"/>
            <a:ext cx="500908" cy="500908"/>
          </a:xfrm>
          <a:prstGeom prst="ellipse">
            <a:avLst/>
          </a:prstGeom>
          <a:solidFill>
            <a:srgbClr val="00A7B7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8423305" y="3522698"/>
            <a:ext cx="274777" cy="274777"/>
          </a:xfrm>
          <a:prstGeom prst="ellipse">
            <a:avLst/>
          </a:prstGeom>
          <a:solidFill>
            <a:srgbClr val="FFA538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183751" y="476264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391037" y="595873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11685" y="4151249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0" name="椭圆 29"/>
          <p:cNvSpPr/>
          <p:nvPr/>
        </p:nvSpPr>
        <p:spPr>
          <a:xfrm>
            <a:off x="6629511" y="4707644"/>
            <a:ext cx="274777" cy="274777"/>
          </a:xfrm>
          <a:prstGeom prst="ellipse">
            <a:avLst/>
          </a:prstGeom>
          <a:solidFill>
            <a:srgbClr val="6C407D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585278" y="4984207"/>
            <a:ext cx="137389" cy="137389"/>
          </a:xfrm>
          <a:prstGeom prst="ellipse">
            <a:avLst/>
          </a:prstGeom>
          <a:solidFill>
            <a:srgbClr val="FFA538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644008" y="596626"/>
            <a:ext cx="1306135" cy="1269327"/>
            <a:chOff x="2132199" y="770251"/>
            <a:chExt cx="1306135" cy="1269327"/>
          </a:xfrm>
        </p:grpSpPr>
        <p:grpSp>
          <p:nvGrpSpPr>
            <p:cNvPr id="33" name="组合 32"/>
            <p:cNvGrpSpPr/>
            <p:nvPr/>
          </p:nvGrpSpPr>
          <p:grpSpPr>
            <a:xfrm>
              <a:off x="2132199" y="770251"/>
              <a:ext cx="1306135" cy="1269327"/>
              <a:chOff x="4345444" y="2542859"/>
              <a:chExt cx="1810550" cy="1811205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7" name="同心圆 3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6" name="椭圆 3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34" name="TextBox 11"/>
            <p:cNvSpPr txBox="1"/>
            <p:nvPr/>
          </p:nvSpPr>
          <p:spPr>
            <a:xfrm>
              <a:off x="2408094" y="1022289"/>
              <a:ext cx="95069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5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9" grpId="0" animBg="1"/>
          <p:bldP spid="20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9" grpId="0" animBg="1"/>
          <p:bldP spid="20" grpId="0" animBg="1"/>
          <p:bldP spid="30" grpId="0" animBg="1"/>
          <p:bldP spid="31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/>
        </p:nvSpPr>
        <p:spPr>
          <a:xfrm>
            <a:off x="2269613" y="1710359"/>
            <a:ext cx="1399555" cy="139955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3298170" y="1710359"/>
            <a:ext cx="1399555" cy="139955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4326498" y="1710359"/>
            <a:ext cx="1399555" cy="139955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5393131" y="1710359"/>
            <a:ext cx="1399555" cy="139955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2378201" y="1806291"/>
            <a:ext cx="1207692" cy="1207692"/>
            <a:chOff x="3768359" y="1725446"/>
            <a:chExt cx="1930605" cy="1930605"/>
          </a:xfrm>
        </p:grpSpPr>
        <p:sp>
          <p:nvSpPr>
            <p:cNvPr id="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397400" y="1806291"/>
            <a:ext cx="1207692" cy="1207692"/>
            <a:chOff x="3768359" y="1725446"/>
            <a:chExt cx="1930605" cy="1930605"/>
          </a:xfrm>
        </p:grpSpPr>
        <p:sp>
          <p:nvSpPr>
            <p:cNvPr id="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421681" y="1806291"/>
            <a:ext cx="1207692" cy="1207692"/>
            <a:chOff x="3768359" y="1725446"/>
            <a:chExt cx="1930605" cy="1930605"/>
          </a:xfrm>
        </p:grpSpPr>
        <p:sp>
          <p:nvSpPr>
            <p:cNvPr id="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489063" y="1806291"/>
            <a:ext cx="1207692" cy="1207692"/>
            <a:chOff x="3768359" y="1725446"/>
            <a:chExt cx="1930605" cy="1930605"/>
          </a:xfrm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2566403" y="1970146"/>
            <a:ext cx="830997" cy="900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76" tIns="34288" rIns="68576" bIns="34288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555085" y="1970146"/>
            <a:ext cx="830997" cy="900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76" tIns="34288" rIns="68576" bIns="34288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</a:p>
        </p:txBody>
      </p:sp>
      <p:sp>
        <p:nvSpPr>
          <p:cNvPr id="77" name="矩形 76"/>
          <p:cNvSpPr/>
          <p:nvPr/>
        </p:nvSpPr>
        <p:spPr>
          <a:xfrm>
            <a:off x="4625390" y="1970146"/>
            <a:ext cx="830997" cy="900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76" tIns="34288" rIns="68576" bIns="34288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693122" y="1941571"/>
            <a:ext cx="830997" cy="900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76" tIns="34288" rIns="68576" bIns="34288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</a:t>
            </a:r>
          </a:p>
        </p:txBody>
      </p:sp>
      <p:grpSp>
        <p:nvGrpSpPr>
          <p:cNvPr id="79" name="组合 78"/>
          <p:cNvGrpSpPr/>
          <p:nvPr/>
        </p:nvGrpSpPr>
        <p:grpSpPr>
          <a:xfrm>
            <a:off x="2028687" y="2364862"/>
            <a:ext cx="288492" cy="288492"/>
            <a:chOff x="3768359" y="1725446"/>
            <a:chExt cx="1930605" cy="1930605"/>
          </a:xfrm>
        </p:grpSpPr>
        <p:sp>
          <p:nvSpPr>
            <p:cNvPr id="8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548573" y="2373140"/>
            <a:ext cx="201870" cy="201870"/>
            <a:chOff x="3768359" y="1725446"/>
            <a:chExt cx="1930605" cy="1930605"/>
          </a:xfrm>
        </p:grpSpPr>
        <p:sp>
          <p:nvSpPr>
            <p:cNvPr id="8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474031" y="1768613"/>
            <a:ext cx="144667" cy="144667"/>
            <a:chOff x="3768359" y="1725446"/>
            <a:chExt cx="1930605" cy="1930605"/>
          </a:xfrm>
        </p:grpSpPr>
        <p:sp>
          <p:nvSpPr>
            <p:cNvPr id="8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3298308" y="1584930"/>
            <a:ext cx="288492" cy="288492"/>
            <a:chOff x="3768359" y="1725446"/>
            <a:chExt cx="1930605" cy="1930605"/>
          </a:xfrm>
        </p:grpSpPr>
        <p:sp>
          <p:nvSpPr>
            <p:cNvPr id="8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3382013" y="2858559"/>
            <a:ext cx="201870" cy="201870"/>
            <a:chOff x="3768359" y="1725446"/>
            <a:chExt cx="1930605" cy="1930605"/>
          </a:xfrm>
        </p:grpSpPr>
        <p:sp>
          <p:nvSpPr>
            <p:cNvPr id="9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4224360" y="2967231"/>
            <a:ext cx="288492" cy="288492"/>
            <a:chOff x="3768359" y="1725446"/>
            <a:chExt cx="1930605" cy="1930605"/>
          </a:xfrm>
        </p:grpSpPr>
        <p:sp>
          <p:nvSpPr>
            <p:cNvPr id="9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497041" y="1660481"/>
            <a:ext cx="226868" cy="226868"/>
            <a:chOff x="3768359" y="1725446"/>
            <a:chExt cx="1930605" cy="1930605"/>
          </a:xfrm>
        </p:grpSpPr>
        <p:sp>
          <p:nvSpPr>
            <p:cNvPr id="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5570635" y="2950466"/>
            <a:ext cx="272381" cy="272381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6729568" y="2313442"/>
            <a:ext cx="288492" cy="288492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7083413" y="2191567"/>
            <a:ext cx="201870" cy="201870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7381219" y="2365484"/>
            <a:ext cx="144667" cy="144667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6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8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1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35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6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5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1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35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6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85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1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/>
      <p:bldP spid="76" grpId="0"/>
      <p:bldP spid="77" grpId="0"/>
      <p:bldP spid="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1797" y="2210311"/>
            <a:ext cx="7147293" cy="830942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时光飞驰，青年骨干教师培训班</a:t>
            </a:r>
            <a:r>
              <a:rPr lang="zh-CN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安排内容丰富、结构合理、形式</a:t>
            </a:r>
            <a:r>
              <a:rPr lang="zh-CN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新颖。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结合所学所感，下面我</a:t>
            </a:r>
            <a:r>
              <a:rPr lang="zh-CN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把青干班近期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学习的情况向大家作简要</a:t>
            </a:r>
            <a:r>
              <a:rPr lang="zh-CN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140311" y="596626"/>
            <a:ext cx="1306135" cy="1269327"/>
            <a:chOff x="2132199" y="770251"/>
            <a:chExt cx="1306135" cy="1269327"/>
          </a:xfrm>
        </p:grpSpPr>
        <p:grpSp>
          <p:nvGrpSpPr>
            <p:cNvPr id="4" name="组合 3"/>
            <p:cNvGrpSpPr/>
            <p:nvPr/>
          </p:nvGrpSpPr>
          <p:grpSpPr>
            <a:xfrm>
              <a:off x="2132199" y="770251"/>
              <a:ext cx="1306135" cy="1269327"/>
              <a:chOff x="4345444" y="2542859"/>
              <a:chExt cx="1810550" cy="181120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8" name="同心圆 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7" name="椭圆 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5" name="TextBox 11"/>
            <p:cNvSpPr txBox="1"/>
            <p:nvPr/>
          </p:nvSpPr>
          <p:spPr>
            <a:xfrm>
              <a:off x="2408094" y="1022289"/>
              <a:ext cx="95069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5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 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90865" y="1429598"/>
            <a:ext cx="349446" cy="349446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73219" y="1043614"/>
            <a:ext cx="156292" cy="156292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629511" y="1208162"/>
            <a:ext cx="208440" cy="20844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7794388" y="4443265"/>
            <a:ext cx="500908" cy="500908"/>
          </a:xfrm>
          <a:prstGeom prst="ellipse">
            <a:avLst/>
          </a:prstGeom>
          <a:solidFill>
            <a:srgbClr val="00A7B7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8423305" y="3522698"/>
            <a:ext cx="274777" cy="274777"/>
          </a:xfrm>
          <a:prstGeom prst="ellipse">
            <a:avLst/>
          </a:prstGeom>
          <a:solidFill>
            <a:srgbClr val="FFA538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183751" y="476264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391037" y="595873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11685" y="4151249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0" name="椭圆 29"/>
          <p:cNvSpPr/>
          <p:nvPr/>
        </p:nvSpPr>
        <p:spPr>
          <a:xfrm>
            <a:off x="6629511" y="4707644"/>
            <a:ext cx="274777" cy="274777"/>
          </a:xfrm>
          <a:prstGeom prst="ellipse">
            <a:avLst/>
          </a:prstGeom>
          <a:solidFill>
            <a:srgbClr val="6C407D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585278" y="4984207"/>
            <a:ext cx="137389" cy="137389"/>
          </a:xfrm>
          <a:prstGeom prst="ellipse">
            <a:avLst/>
          </a:prstGeom>
          <a:solidFill>
            <a:srgbClr val="FFA538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644008" y="596626"/>
            <a:ext cx="1306135" cy="1269327"/>
            <a:chOff x="2132199" y="770251"/>
            <a:chExt cx="1306135" cy="1269327"/>
          </a:xfrm>
        </p:grpSpPr>
        <p:grpSp>
          <p:nvGrpSpPr>
            <p:cNvPr id="33" name="组合 32"/>
            <p:cNvGrpSpPr/>
            <p:nvPr/>
          </p:nvGrpSpPr>
          <p:grpSpPr>
            <a:xfrm>
              <a:off x="2132199" y="770251"/>
              <a:ext cx="1306135" cy="1269327"/>
              <a:chOff x="4345444" y="2542859"/>
              <a:chExt cx="1810550" cy="1811205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7" name="同心圆 3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6" name="椭圆 3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34" name="TextBox 11"/>
            <p:cNvSpPr txBox="1"/>
            <p:nvPr/>
          </p:nvSpPr>
          <p:spPr>
            <a:xfrm>
              <a:off x="2408094" y="1022289"/>
              <a:ext cx="95069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5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言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1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3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9" grpId="0" animBg="1"/>
          <p:bldP spid="20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1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3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9" grpId="0" animBg="1"/>
          <p:bldP spid="20" grpId="0" animBg="1"/>
          <p:bldP spid="30" grpId="0" animBg="1"/>
          <p:bldP spid="3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628189" y="1129586"/>
            <a:ext cx="4101695" cy="599235"/>
            <a:chOff x="3710491" y="1059582"/>
            <a:chExt cx="4101695" cy="599235"/>
          </a:xfrm>
        </p:grpSpPr>
        <p:grpSp>
          <p:nvGrpSpPr>
            <p:cNvPr id="15" name="组合 14"/>
            <p:cNvGrpSpPr/>
            <p:nvPr/>
          </p:nvGrpSpPr>
          <p:grpSpPr>
            <a:xfrm>
              <a:off x="3710491" y="1059582"/>
              <a:ext cx="4101695" cy="599235"/>
              <a:chOff x="4139952" y="1170041"/>
              <a:chExt cx="3672408" cy="536519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2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246444" y="1253634"/>
                <a:ext cx="504054" cy="413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2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400" b="1" dirty="0">
                  <a:solidFill>
                    <a:schemeClr val="accent2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825996" y="1187322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传经送宝的校内培训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638661" y="2699651"/>
            <a:ext cx="4101695" cy="599235"/>
            <a:chOff x="3720963" y="2324915"/>
            <a:chExt cx="4101695" cy="599235"/>
          </a:xfrm>
        </p:grpSpPr>
        <p:grpSp>
          <p:nvGrpSpPr>
            <p:cNvPr id="21" name="组合 20"/>
            <p:cNvGrpSpPr/>
            <p:nvPr/>
          </p:nvGrpSpPr>
          <p:grpSpPr>
            <a:xfrm>
              <a:off x="3720963" y="2324915"/>
              <a:ext cx="4101695" cy="599235"/>
              <a:chOff x="4139952" y="1170041"/>
              <a:chExt cx="3672408" cy="536519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4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246444" y="1253634"/>
                <a:ext cx="504054" cy="413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4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400" b="1" dirty="0">
                  <a:solidFill>
                    <a:schemeClr val="accent4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851984" y="2459745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百里挑一的自学书目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628189" y="3484685"/>
            <a:ext cx="4101695" cy="599235"/>
            <a:chOff x="3710491" y="3590249"/>
            <a:chExt cx="4101695" cy="599235"/>
          </a:xfrm>
        </p:grpSpPr>
        <p:grpSp>
          <p:nvGrpSpPr>
            <p:cNvPr id="27" name="组合 26"/>
            <p:cNvGrpSpPr/>
            <p:nvPr/>
          </p:nvGrpSpPr>
          <p:grpSpPr>
            <a:xfrm>
              <a:off x="3710491" y="3590249"/>
              <a:ext cx="4101695" cy="599235"/>
              <a:chOff x="4139952" y="1170041"/>
              <a:chExt cx="3672408" cy="536519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5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246444" y="1253634"/>
                <a:ext cx="504054" cy="413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400" b="1" dirty="0">
                  <a:solidFill>
                    <a:schemeClr val="accent5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851984" y="3731087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学无止境的个人感悟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628189" y="1914617"/>
            <a:ext cx="4101695" cy="599235"/>
            <a:chOff x="3710491" y="1059582"/>
            <a:chExt cx="4101695" cy="599235"/>
          </a:xfrm>
        </p:grpSpPr>
        <p:grpSp>
          <p:nvGrpSpPr>
            <p:cNvPr id="33" name="组合 32"/>
            <p:cNvGrpSpPr/>
            <p:nvPr/>
          </p:nvGrpSpPr>
          <p:grpSpPr>
            <a:xfrm>
              <a:off x="3710491" y="1059582"/>
              <a:ext cx="4101695" cy="599235"/>
              <a:chOff x="4139952" y="1170041"/>
              <a:chExt cx="3672408" cy="536519"/>
            </a:xfrm>
          </p:grpSpPr>
          <p:sp>
            <p:nvSpPr>
              <p:cNvPr id="35" name="圆角矩形 34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246444" y="1253634"/>
                <a:ext cx="504054" cy="413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3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400" b="1" dirty="0">
                  <a:solidFill>
                    <a:schemeClr val="accent3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825996" y="1187322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名师荟萃的合肥培训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02305" y="2020643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9" name="同心圆 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259632" y="2401471"/>
            <a:ext cx="12573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42" name="Freeform 5"/>
          <p:cNvSpPr/>
          <p:nvPr/>
        </p:nvSpPr>
        <p:spPr bwMode="auto">
          <a:xfrm>
            <a:off x="2699792" y="1130176"/>
            <a:ext cx="651442" cy="295374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127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7089" y="2105969"/>
            <a:ext cx="4339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en-US" altLang="zh-CN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/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传经送宝的校内培训</a:t>
            </a:r>
            <a:endParaRPr lang="en-US" altLang="zh-CN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3635896" y="1507714"/>
            <a:ext cx="0" cy="253497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17896" y="3483622"/>
            <a:ext cx="9028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23728" y="1961548"/>
            <a:ext cx="1197175" cy="1197175"/>
            <a:chOff x="1068965" y="491752"/>
            <a:chExt cx="1197175" cy="1197175"/>
          </a:xfrm>
        </p:grpSpPr>
        <p:grpSp>
          <p:nvGrpSpPr>
            <p:cNvPr id="6" name="组合 5"/>
            <p:cNvGrpSpPr/>
            <p:nvPr/>
          </p:nvGrpSpPr>
          <p:grpSpPr>
            <a:xfrm>
              <a:off x="1068965" y="491752"/>
              <a:ext cx="1197175" cy="11971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KSO_Shape"/>
            <p:cNvSpPr/>
            <p:nvPr/>
          </p:nvSpPr>
          <p:spPr bwMode="auto">
            <a:xfrm>
              <a:off x="1288029" y="829734"/>
              <a:ext cx="759046" cy="521208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4" name="Group 7"/>
          <p:cNvGrpSpPr/>
          <p:nvPr/>
        </p:nvGrpSpPr>
        <p:grpSpPr bwMode="auto">
          <a:xfrm>
            <a:off x="6447204" y="4701002"/>
            <a:ext cx="285036" cy="285091"/>
            <a:chOff x="0" y="0"/>
            <a:chExt cx="965499" cy="965499"/>
          </a:xfrm>
        </p:grpSpPr>
        <p:sp>
          <p:nvSpPr>
            <p:cNvPr id="15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6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17" name="Group 10"/>
          <p:cNvGrpSpPr/>
          <p:nvPr/>
        </p:nvGrpSpPr>
        <p:grpSpPr bwMode="auto">
          <a:xfrm>
            <a:off x="6850355" y="4701002"/>
            <a:ext cx="285036" cy="285091"/>
            <a:chOff x="0" y="0"/>
            <a:chExt cx="965499" cy="965499"/>
          </a:xfrm>
        </p:grpSpPr>
        <p:sp>
          <p:nvSpPr>
            <p:cNvPr id="18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9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0" name="Group 13"/>
          <p:cNvGrpSpPr/>
          <p:nvPr/>
        </p:nvGrpSpPr>
        <p:grpSpPr bwMode="auto">
          <a:xfrm>
            <a:off x="7253506" y="4701002"/>
            <a:ext cx="285505" cy="285091"/>
            <a:chOff x="0" y="0"/>
            <a:chExt cx="965499" cy="965499"/>
          </a:xfrm>
        </p:grpSpPr>
        <p:sp>
          <p:nvSpPr>
            <p:cNvPr id="21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2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3" name="Group 16"/>
          <p:cNvGrpSpPr/>
          <p:nvPr/>
        </p:nvGrpSpPr>
        <p:grpSpPr bwMode="auto">
          <a:xfrm>
            <a:off x="7657126" y="4701002"/>
            <a:ext cx="285036" cy="285091"/>
            <a:chOff x="0" y="0"/>
            <a:chExt cx="965499" cy="965499"/>
          </a:xfrm>
        </p:grpSpPr>
        <p:sp>
          <p:nvSpPr>
            <p:cNvPr id="24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5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6" name="Group 19"/>
          <p:cNvGrpSpPr/>
          <p:nvPr/>
        </p:nvGrpSpPr>
        <p:grpSpPr bwMode="auto">
          <a:xfrm>
            <a:off x="8060277" y="4701002"/>
            <a:ext cx="285036" cy="285091"/>
            <a:chOff x="0" y="0"/>
            <a:chExt cx="965499" cy="965499"/>
          </a:xfrm>
        </p:grpSpPr>
        <p:sp>
          <p:nvSpPr>
            <p:cNvPr id="27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8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29" name="Group 22"/>
          <p:cNvGrpSpPr/>
          <p:nvPr/>
        </p:nvGrpSpPr>
        <p:grpSpPr bwMode="auto">
          <a:xfrm>
            <a:off x="8463428" y="4701002"/>
            <a:ext cx="285036" cy="285091"/>
            <a:chOff x="0" y="0"/>
            <a:chExt cx="965499" cy="965499"/>
          </a:xfrm>
        </p:grpSpPr>
        <p:sp>
          <p:nvSpPr>
            <p:cNvPr id="30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31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7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870" y="250030"/>
            <a:ext cx="2677581" cy="623211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r>
              <a:rPr lang="zh-CN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</a:t>
            </a:r>
            <a:r>
              <a:rPr lang="zh-CN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新收获，能力新提升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Freeform 10"/>
          <p:cNvSpPr>
            <a:spLocks noEditPoints="1"/>
          </p:cNvSpPr>
          <p:nvPr/>
        </p:nvSpPr>
        <p:spPr bwMode="auto">
          <a:xfrm>
            <a:off x="463437" y="2736004"/>
            <a:ext cx="1983997" cy="213122"/>
          </a:xfrm>
          <a:custGeom>
            <a:avLst/>
            <a:gdLst>
              <a:gd name="T0" fmla="*/ 0 w 3467"/>
              <a:gd name="T1" fmla="*/ 51 h 374"/>
              <a:gd name="T2" fmla="*/ 3467 w 3467"/>
              <a:gd name="T3" fmla="*/ 51 h 374"/>
              <a:gd name="T4" fmla="*/ 3467 w 3467"/>
              <a:gd name="T5" fmla="*/ 0 h 374"/>
              <a:gd name="T6" fmla="*/ 0 w 3467"/>
              <a:gd name="T7" fmla="*/ 0 h 374"/>
              <a:gd name="T8" fmla="*/ 0 w 3467"/>
              <a:gd name="T9" fmla="*/ 51 h 374"/>
              <a:gd name="T10" fmla="*/ 1795 w 3467"/>
              <a:gd name="T11" fmla="*/ 374 h 374"/>
              <a:gd name="T12" fmla="*/ 1905 w 3467"/>
              <a:gd name="T13" fmla="*/ 238 h 374"/>
              <a:gd name="T14" fmla="*/ 2014 w 3467"/>
              <a:gd name="T15" fmla="*/ 103 h 374"/>
              <a:gd name="T16" fmla="*/ 1795 w 3467"/>
              <a:gd name="T17" fmla="*/ 103 h 374"/>
              <a:gd name="T18" fmla="*/ 1577 w 3467"/>
              <a:gd name="T19" fmla="*/ 103 h 374"/>
              <a:gd name="T20" fmla="*/ 1686 w 3467"/>
              <a:gd name="T21" fmla="*/ 238 h 374"/>
              <a:gd name="T22" fmla="*/ 1795 w 3467"/>
              <a:gd name="T23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5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5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5" y="3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28" name="Freeform 11"/>
          <p:cNvSpPr>
            <a:spLocks noEditPoints="1"/>
          </p:cNvSpPr>
          <p:nvPr/>
        </p:nvSpPr>
        <p:spPr bwMode="auto">
          <a:xfrm>
            <a:off x="2539076" y="2736004"/>
            <a:ext cx="1983997" cy="213122"/>
          </a:xfrm>
          <a:custGeom>
            <a:avLst/>
            <a:gdLst>
              <a:gd name="T0" fmla="*/ 0 w 3467"/>
              <a:gd name="T1" fmla="*/ 51 h 374"/>
              <a:gd name="T2" fmla="*/ 3467 w 3467"/>
              <a:gd name="T3" fmla="*/ 51 h 374"/>
              <a:gd name="T4" fmla="*/ 3467 w 3467"/>
              <a:gd name="T5" fmla="*/ 0 h 374"/>
              <a:gd name="T6" fmla="*/ 0 w 3467"/>
              <a:gd name="T7" fmla="*/ 0 h 374"/>
              <a:gd name="T8" fmla="*/ 0 w 3467"/>
              <a:gd name="T9" fmla="*/ 51 h 374"/>
              <a:gd name="T10" fmla="*/ 1796 w 3467"/>
              <a:gd name="T11" fmla="*/ 374 h 374"/>
              <a:gd name="T12" fmla="*/ 1905 w 3467"/>
              <a:gd name="T13" fmla="*/ 238 h 374"/>
              <a:gd name="T14" fmla="*/ 2014 w 3467"/>
              <a:gd name="T15" fmla="*/ 103 h 374"/>
              <a:gd name="T16" fmla="*/ 1796 w 3467"/>
              <a:gd name="T17" fmla="*/ 103 h 374"/>
              <a:gd name="T18" fmla="*/ 1577 w 3467"/>
              <a:gd name="T19" fmla="*/ 103 h 374"/>
              <a:gd name="T20" fmla="*/ 1686 w 3467"/>
              <a:gd name="T21" fmla="*/ 238 h 374"/>
              <a:gd name="T22" fmla="*/ 1796 w 3467"/>
              <a:gd name="T23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6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6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6" y="3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29" name="Freeform 12"/>
          <p:cNvSpPr>
            <a:spLocks noEditPoints="1"/>
          </p:cNvSpPr>
          <p:nvPr/>
        </p:nvSpPr>
        <p:spPr bwMode="auto">
          <a:xfrm>
            <a:off x="4600433" y="2736004"/>
            <a:ext cx="1983997" cy="213122"/>
          </a:xfrm>
          <a:custGeom>
            <a:avLst/>
            <a:gdLst>
              <a:gd name="T0" fmla="*/ 0 w 3467"/>
              <a:gd name="T1" fmla="*/ 51 h 374"/>
              <a:gd name="T2" fmla="*/ 3467 w 3467"/>
              <a:gd name="T3" fmla="*/ 51 h 374"/>
              <a:gd name="T4" fmla="*/ 3467 w 3467"/>
              <a:gd name="T5" fmla="*/ 0 h 374"/>
              <a:gd name="T6" fmla="*/ 0 w 3467"/>
              <a:gd name="T7" fmla="*/ 0 h 374"/>
              <a:gd name="T8" fmla="*/ 0 w 3467"/>
              <a:gd name="T9" fmla="*/ 51 h 374"/>
              <a:gd name="T10" fmla="*/ 1796 w 3467"/>
              <a:gd name="T11" fmla="*/ 374 h 374"/>
              <a:gd name="T12" fmla="*/ 1905 w 3467"/>
              <a:gd name="T13" fmla="*/ 238 h 374"/>
              <a:gd name="T14" fmla="*/ 2014 w 3467"/>
              <a:gd name="T15" fmla="*/ 103 h 374"/>
              <a:gd name="T16" fmla="*/ 1796 w 3467"/>
              <a:gd name="T17" fmla="*/ 103 h 374"/>
              <a:gd name="T18" fmla="*/ 1577 w 3467"/>
              <a:gd name="T19" fmla="*/ 103 h 374"/>
              <a:gd name="T20" fmla="*/ 1686 w 3467"/>
              <a:gd name="T21" fmla="*/ 238 h 374"/>
              <a:gd name="T22" fmla="*/ 1796 w 3467"/>
              <a:gd name="T23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6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6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6" y="3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30" name="Freeform 13"/>
          <p:cNvSpPr>
            <a:spLocks noEditPoints="1"/>
          </p:cNvSpPr>
          <p:nvPr/>
        </p:nvSpPr>
        <p:spPr bwMode="auto">
          <a:xfrm>
            <a:off x="6671312" y="2736004"/>
            <a:ext cx="1983997" cy="213122"/>
          </a:xfrm>
          <a:custGeom>
            <a:avLst/>
            <a:gdLst>
              <a:gd name="T0" fmla="*/ 0 w 3466"/>
              <a:gd name="T1" fmla="*/ 51 h 374"/>
              <a:gd name="T2" fmla="*/ 3466 w 3466"/>
              <a:gd name="T3" fmla="*/ 51 h 374"/>
              <a:gd name="T4" fmla="*/ 3466 w 3466"/>
              <a:gd name="T5" fmla="*/ 0 h 374"/>
              <a:gd name="T6" fmla="*/ 0 w 3466"/>
              <a:gd name="T7" fmla="*/ 0 h 374"/>
              <a:gd name="T8" fmla="*/ 0 w 3466"/>
              <a:gd name="T9" fmla="*/ 51 h 374"/>
              <a:gd name="T10" fmla="*/ 1795 w 3466"/>
              <a:gd name="T11" fmla="*/ 374 h 374"/>
              <a:gd name="T12" fmla="*/ 1904 w 3466"/>
              <a:gd name="T13" fmla="*/ 238 h 374"/>
              <a:gd name="T14" fmla="*/ 2013 w 3466"/>
              <a:gd name="T15" fmla="*/ 103 h 374"/>
              <a:gd name="T16" fmla="*/ 1795 w 3466"/>
              <a:gd name="T17" fmla="*/ 103 h 374"/>
              <a:gd name="T18" fmla="*/ 1576 w 3466"/>
              <a:gd name="T19" fmla="*/ 103 h 374"/>
              <a:gd name="T20" fmla="*/ 1686 w 3466"/>
              <a:gd name="T21" fmla="*/ 238 h 374"/>
              <a:gd name="T22" fmla="*/ 1795 w 3466"/>
              <a:gd name="T23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6" h="374">
                <a:moveTo>
                  <a:pt x="0" y="51"/>
                </a:moveTo>
                <a:lnTo>
                  <a:pt x="3466" y="51"/>
                </a:lnTo>
                <a:lnTo>
                  <a:pt x="3466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5" y="374"/>
                </a:moveTo>
                <a:lnTo>
                  <a:pt x="1904" y="238"/>
                </a:lnTo>
                <a:lnTo>
                  <a:pt x="2013" y="103"/>
                </a:lnTo>
                <a:lnTo>
                  <a:pt x="1795" y="103"/>
                </a:lnTo>
                <a:lnTo>
                  <a:pt x="1576" y="103"/>
                </a:lnTo>
                <a:lnTo>
                  <a:pt x="1686" y="238"/>
                </a:lnTo>
                <a:lnTo>
                  <a:pt x="1795" y="3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463170" y="3062888"/>
            <a:ext cx="1969372" cy="561674"/>
          </a:xfrm>
          <a:prstGeom prst="rect">
            <a:avLst/>
          </a:prstGeom>
          <a:solidFill>
            <a:schemeClr val="accent2"/>
          </a:solidFill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zh-CN" altLang="en-US" sz="1600" b="1" dirty="0" smtClean="0">
                <a:solidFill>
                  <a:schemeClr val="bg1"/>
                </a:solidFill>
                <a:latin typeface="+mj-ea"/>
                <a:ea typeface="+mj-ea"/>
              </a:rPr>
              <a:t>班主任班级管理的艺术</a:t>
            </a:r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216" y="3714987"/>
            <a:ext cx="1984974" cy="623229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zh-CN" altLang="en-US" sz="1200" dirty="0" smtClean="0">
                <a:latin typeface="+mn-ea"/>
                <a:ea typeface="+mn-ea"/>
              </a:rPr>
              <a:t>善于学习</a:t>
            </a:r>
            <a:r>
              <a:rPr lang="zh-CN" altLang="en-US" sz="1200" dirty="0" smtClean="0">
                <a:latin typeface="+mn-ea"/>
              </a:rPr>
              <a:t>善于总结</a:t>
            </a:r>
            <a:endParaRPr lang="en-US" altLang="zh-CN" sz="1200" dirty="0" smtClean="0">
              <a:latin typeface="+mn-ea"/>
            </a:endParaRPr>
          </a:p>
          <a:p>
            <a:pPr algn="ctr"/>
            <a:r>
              <a:rPr lang="zh-CN" altLang="en-US" sz="1200" dirty="0" smtClean="0">
                <a:latin typeface="+mn-ea"/>
                <a:ea typeface="+mn-ea"/>
              </a:rPr>
              <a:t>善于思考</a:t>
            </a:r>
            <a:r>
              <a:rPr lang="zh-CN" altLang="en-US" sz="1200" dirty="0" smtClean="0">
                <a:latin typeface="+mn-ea"/>
              </a:rPr>
              <a:t>善于创新</a:t>
            </a:r>
            <a:endParaRPr lang="en-US" altLang="zh-CN" sz="1200" dirty="0" smtClean="0">
              <a:latin typeface="+mn-ea"/>
            </a:endParaRPr>
          </a:p>
          <a:p>
            <a:pPr algn="ctr"/>
            <a:r>
              <a:rPr lang="zh-CN" altLang="en-US" sz="1200" dirty="0" smtClean="0">
                <a:latin typeface="+mn-ea"/>
                <a:ea typeface="+mn-ea"/>
              </a:rPr>
              <a:t>善于利用资源</a:t>
            </a:r>
            <a:endParaRPr lang="zh-CN" altLang="en-US" sz="1200" dirty="0">
              <a:latin typeface="+mn-ea"/>
              <a:ea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60694" y="3062888"/>
            <a:ext cx="1969372" cy="561674"/>
          </a:xfrm>
          <a:prstGeom prst="rect">
            <a:avLst/>
          </a:prstGeom>
          <a:solidFill>
            <a:schemeClr val="accent3"/>
          </a:solidFill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zh-CN" altLang="en-US" sz="1600" b="1" dirty="0" smtClean="0">
                <a:solidFill>
                  <a:schemeClr val="bg1"/>
                </a:solidFill>
                <a:latin typeface="+mj-ea"/>
                <a:ea typeface="+mj-ea"/>
              </a:rPr>
              <a:t>课题研究操作实务例谈</a:t>
            </a:r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7985" y="3062888"/>
            <a:ext cx="1969372" cy="561674"/>
          </a:xfrm>
          <a:prstGeom prst="rect">
            <a:avLst/>
          </a:prstGeom>
          <a:solidFill>
            <a:schemeClr val="accent4"/>
          </a:solidFill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zh-CN" altLang="en-US" sz="1600" b="1" dirty="0" smtClean="0">
                <a:solidFill>
                  <a:schemeClr val="bg1"/>
                </a:solidFill>
                <a:latin typeface="+mj-ea"/>
                <a:ea typeface="+mj-ea"/>
              </a:rPr>
              <a:t>云班课深度培训辅助教学</a:t>
            </a:r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94350" y="3062888"/>
            <a:ext cx="1969372" cy="561674"/>
          </a:xfrm>
          <a:prstGeom prst="rect">
            <a:avLst/>
          </a:prstGeom>
          <a:solidFill>
            <a:schemeClr val="accent5"/>
          </a:solidFill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zh-CN" altLang="en-US" sz="1600" b="1" dirty="0" smtClean="0">
                <a:solidFill>
                  <a:schemeClr val="bg1"/>
                </a:solidFill>
                <a:latin typeface="+mj-ea"/>
              </a:rPr>
              <a:t>护航教育：厚植德育的根和魂</a:t>
            </a:r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31508" y="3725035"/>
            <a:ext cx="1984974" cy="438563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zh-CN" altLang="en-US" sz="1200" dirty="0" smtClean="0">
                <a:latin typeface="+mn-ea"/>
                <a:ea typeface="+mn-ea"/>
              </a:rPr>
              <a:t>教学要与科研相结合</a:t>
            </a:r>
            <a:endParaRPr lang="en-US" altLang="zh-CN" sz="1200" dirty="0" smtClean="0">
              <a:latin typeface="+mn-ea"/>
              <a:ea typeface="+mn-ea"/>
            </a:endParaRPr>
          </a:p>
          <a:p>
            <a:pPr algn="ctr"/>
            <a:r>
              <a:rPr lang="zh-CN" altLang="en-US" sz="1200" dirty="0">
                <a:latin typeface="+mn-ea"/>
              </a:rPr>
              <a:t>做一</a:t>
            </a:r>
            <a:r>
              <a:rPr lang="zh-CN" altLang="en-US" sz="1200" dirty="0" smtClean="0">
                <a:latin typeface="+mn-ea"/>
              </a:rPr>
              <a:t>个科研型教师</a:t>
            </a:r>
            <a:endParaRPr lang="zh-CN" altLang="en-US" sz="1200" dirty="0">
              <a:latin typeface="+mn-ea"/>
              <a:ea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12594" y="3735083"/>
            <a:ext cx="1984974" cy="438563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zh-CN" altLang="en-US" sz="1200" dirty="0" smtClean="0">
                <a:latin typeface="+mn-ea"/>
                <a:ea typeface="+mn-ea"/>
              </a:rPr>
              <a:t>互联网＋教学</a:t>
            </a:r>
            <a:endParaRPr lang="en-US" altLang="zh-CN" sz="1200" dirty="0" smtClean="0">
              <a:latin typeface="+mn-ea"/>
              <a:ea typeface="+mn-ea"/>
            </a:endParaRPr>
          </a:p>
          <a:p>
            <a:pPr algn="ctr"/>
            <a:r>
              <a:rPr lang="zh-CN" altLang="en-US" sz="1200" dirty="0" smtClean="0">
                <a:latin typeface="+mn-ea"/>
              </a:rPr>
              <a:t>混合式教学法</a:t>
            </a:r>
            <a:endParaRPr lang="zh-CN" altLang="en-US" sz="1200" dirty="0">
              <a:latin typeface="+mn-ea"/>
              <a:ea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99886" y="3755179"/>
            <a:ext cx="1984974" cy="438563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r>
              <a:rPr lang="zh-CN" altLang="en-US" sz="1200" dirty="0" smtClean="0">
                <a:latin typeface="+mn-ea"/>
              </a:rPr>
              <a:t>综合素质高</a:t>
            </a:r>
            <a:endParaRPr lang="en-US" altLang="zh-CN" sz="1200" dirty="0" smtClean="0">
              <a:latin typeface="+mn-ea"/>
            </a:endParaRPr>
          </a:p>
          <a:p>
            <a:pPr algn="ctr"/>
            <a:r>
              <a:rPr lang="zh-CN" altLang="en-US" sz="1200" dirty="0" smtClean="0">
                <a:latin typeface="+mn-ea"/>
                <a:ea typeface="+mn-ea"/>
              </a:rPr>
              <a:t>专业技能强</a:t>
            </a:r>
            <a:endParaRPr lang="zh-CN" altLang="en-US" sz="1200" dirty="0">
              <a:latin typeface="+mn-ea"/>
              <a:ea typeface="+mn-ea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469388" y="1159615"/>
            <a:ext cx="1979237" cy="15382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2537886" y="1159615"/>
            <a:ext cx="1979237" cy="15382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4606384" y="1159615"/>
            <a:ext cx="1979237" cy="153828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6674882" y="1159615"/>
            <a:ext cx="1978046" cy="153828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81604" y="2327470"/>
            <a:ext cx="2804820" cy="2522953"/>
            <a:chOff x="581604" y="2327470"/>
            <a:chExt cx="2804820" cy="2522953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1604" y="2744003"/>
              <a:ext cx="2804820" cy="210642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1053435" y="2327470"/>
              <a:ext cx="1861158" cy="473316"/>
              <a:chOff x="1541471" y="2159916"/>
              <a:chExt cx="1861158" cy="473316"/>
            </a:xfrm>
          </p:grpSpPr>
          <p:sp>
            <p:nvSpPr>
              <p:cNvPr id="40" name="矩形 83"/>
              <p:cNvSpPr>
                <a:spLocks noChangeArrowheads="1"/>
              </p:cNvSpPr>
              <p:nvPr/>
            </p:nvSpPr>
            <p:spPr bwMode="auto">
              <a:xfrm>
                <a:off x="1598961" y="2218079"/>
                <a:ext cx="1734731" cy="346049"/>
              </a:xfrm>
              <a:prstGeom prst="rect">
                <a:avLst/>
              </a:prstGeom>
              <a:solidFill>
                <a:srgbClr val="F2F2F2"/>
              </a:solidFill>
              <a:ln w="9525" cmpd="sng">
                <a:solidFill>
                  <a:schemeClr val="accent1"/>
                </a:solidFill>
                <a:miter lim="800000"/>
              </a:ln>
            </p:spPr>
            <p:txBody>
              <a:bodyPr lIns="68562" tIns="34281" rIns="68562" bIns="34281"/>
              <a:lstStyle/>
              <a:p>
                <a:pPr algn="ctr"/>
                <a:r>
                  <a:rPr lang="zh-CN" altLang="en-US" sz="2000" b="1" dirty="0" smtClean="0"/>
                  <a:t>运送乒乓球</a:t>
                </a:r>
                <a:endParaRPr lang="zh-CN" altLang="en-US" sz="2000" b="1" dirty="0"/>
              </a:p>
            </p:txBody>
          </p:sp>
          <p:sp>
            <p:nvSpPr>
              <p:cNvPr id="42" name="Freeform 12"/>
              <p:cNvSpPr/>
              <p:nvPr/>
            </p:nvSpPr>
            <p:spPr bwMode="auto">
              <a:xfrm>
                <a:off x="1541471" y="2159916"/>
                <a:ext cx="198162" cy="198835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68562" tIns="34281" rIns="68562" bIns="34281"/>
              <a:lstStyle/>
              <a:p>
                <a:endParaRPr lang="zh-CN" altLang="en-US"/>
              </a:p>
            </p:txBody>
          </p:sp>
          <p:sp>
            <p:nvSpPr>
              <p:cNvPr id="43" name="Freeform 12"/>
              <p:cNvSpPr/>
              <p:nvPr/>
            </p:nvSpPr>
            <p:spPr bwMode="auto">
              <a:xfrm flipH="1" flipV="1">
                <a:off x="3204467" y="2434398"/>
                <a:ext cx="198162" cy="198834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68562" tIns="34281" rIns="68562" bIns="34281"/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645429" y="2372773"/>
            <a:ext cx="2804820" cy="2477648"/>
            <a:chOff x="5645429" y="2372773"/>
            <a:chExt cx="2804820" cy="24776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45429" y="2744001"/>
              <a:ext cx="2804820" cy="2106420"/>
            </a:xfrm>
            <a:prstGeom prst="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组合 9"/>
            <p:cNvGrpSpPr/>
            <p:nvPr/>
          </p:nvGrpSpPr>
          <p:grpSpPr>
            <a:xfrm>
              <a:off x="6127308" y="2372773"/>
              <a:ext cx="1861158" cy="473316"/>
              <a:chOff x="1541471" y="2159916"/>
              <a:chExt cx="1861158" cy="473316"/>
            </a:xfrm>
          </p:grpSpPr>
          <p:sp>
            <p:nvSpPr>
              <p:cNvPr id="11" name="矩形 83"/>
              <p:cNvSpPr>
                <a:spLocks noChangeArrowheads="1"/>
              </p:cNvSpPr>
              <p:nvPr/>
            </p:nvSpPr>
            <p:spPr bwMode="auto">
              <a:xfrm>
                <a:off x="1598961" y="2218079"/>
                <a:ext cx="1734731" cy="346049"/>
              </a:xfrm>
              <a:prstGeom prst="rect">
                <a:avLst/>
              </a:prstGeom>
              <a:solidFill>
                <a:srgbClr val="F2F2F2"/>
              </a:solidFill>
              <a:ln w="9525" cmpd="sng">
                <a:solidFill>
                  <a:schemeClr val="accent1"/>
                </a:solidFill>
                <a:miter lim="800000"/>
              </a:ln>
            </p:spPr>
            <p:txBody>
              <a:bodyPr lIns="68562" tIns="34281" rIns="68562" bIns="34281"/>
              <a:lstStyle/>
              <a:p>
                <a:pPr algn="ctr"/>
                <a:r>
                  <a:rPr lang="zh-CN" altLang="en-US" sz="2000" b="1" dirty="0" smtClean="0"/>
                  <a:t>同心击鼓</a:t>
                </a:r>
                <a:endParaRPr lang="zh-CN" altLang="en-US" sz="2000" b="1" dirty="0"/>
              </a:p>
            </p:txBody>
          </p:sp>
          <p:sp>
            <p:nvSpPr>
              <p:cNvPr id="12" name="Freeform 12"/>
              <p:cNvSpPr/>
              <p:nvPr/>
            </p:nvSpPr>
            <p:spPr bwMode="auto">
              <a:xfrm>
                <a:off x="1541471" y="2159916"/>
                <a:ext cx="198162" cy="198835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68562" tIns="34281" rIns="68562" bIns="34281"/>
              <a:lstStyle/>
              <a:p>
                <a:endParaRPr lang="zh-CN" altLang="en-US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 flipH="1" flipV="1">
                <a:off x="3204467" y="2434398"/>
                <a:ext cx="198162" cy="198834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68562" tIns="34281" rIns="68562" bIns="34281"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3128778" y="626037"/>
            <a:ext cx="2804820" cy="2506389"/>
            <a:chOff x="3128778" y="626037"/>
            <a:chExt cx="2804820" cy="2506389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8778" y="1028811"/>
              <a:ext cx="2804820" cy="2103615"/>
            </a:xfrm>
            <a:prstGeom prst="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组合 14"/>
            <p:cNvGrpSpPr/>
            <p:nvPr/>
          </p:nvGrpSpPr>
          <p:grpSpPr>
            <a:xfrm>
              <a:off x="3409696" y="626037"/>
              <a:ext cx="2126951" cy="473316"/>
              <a:chOff x="1541471" y="2159916"/>
              <a:chExt cx="1861158" cy="473316"/>
            </a:xfrm>
          </p:grpSpPr>
          <p:sp>
            <p:nvSpPr>
              <p:cNvPr id="16" name="矩形 83"/>
              <p:cNvSpPr>
                <a:spLocks noChangeArrowheads="1"/>
              </p:cNvSpPr>
              <p:nvPr/>
            </p:nvSpPr>
            <p:spPr bwMode="auto">
              <a:xfrm>
                <a:off x="1598961" y="2218079"/>
                <a:ext cx="1803668" cy="346049"/>
              </a:xfrm>
              <a:prstGeom prst="rect">
                <a:avLst/>
              </a:prstGeom>
              <a:solidFill>
                <a:srgbClr val="F2F2F2"/>
              </a:solidFill>
              <a:ln w="9525" cmpd="sng">
                <a:solidFill>
                  <a:schemeClr val="accent1"/>
                </a:solidFill>
                <a:miter lim="800000"/>
              </a:ln>
            </p:spPr>
            <p:txBody>
              <a:bodyPr lIns="68562" tIns="34281" rIns="68562" bIns="34281"/>
              <a:lstStyle/>
              <a:p>
                <a:pPr algn="ctr"/>
                <a:r>
                  <a:rPr lang="zh-CN" altLang="en-US" sz="2000" b="1" dirty="0" smtClean="0"/>
                  <a:t>取队名队歌队号</a:t>
                </a:r>
                <a:endParaRPr lang="zh-CN" altLang="en-US" sz="2000" b="1" dirty="0"/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1541471" y="2159916"/>
                <a:ext cx="198162" cy="198835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68562" tIns="34281" rIns="68562" bIns="34281"/>
              <a:lstStyle/>
              <a:p>
                <a:endParaRPr lang="zh-CN" altLang="en-US"/>
              </a:p>
            </p:txBody>
          </p:sp>
          <p:sp>
            <p:nvSpPr>
              <p:cNvPr id="18" name="Freeform 12"/>
              <p:cNvSpPr/>
              <p:nvPr/>
            </p:nvSpPr>
            <p:spPr bwMode="auto">
              <a:xfrm flipH="1" flipV="1">
                <a:off x="3204467" y="2434398"/>
                <a:ext cx="198162" cy="198834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68562" tIns="34281" rIns="68562" bIns="34281"/>
              <a:lstStyle/>
              <a:p>
                <a:endParaRPr lang="zh-CN" alt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878931" y="3265708"/>
            <a:ext cx="178725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CN" alt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责任</a:t>
            </a:r>
            <a:endParaRPr lang="en-US" altLang="zh-CN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zh-CN" alt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沟通</a:t>
            </a:r>
            <a:endParaRPr lang="en-US" altLang="zh-CN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zh-CN" alt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合作</a:t>
            </a:r>
            <a:endParaRPr lang="zh-CN" alt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0870" y="250030"/>
            <a:ext cx="2677581" cy="346212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r>
              <a:rPr lang="zh-CN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思想再深化，收获新作</a:t>
            </a:r>
            <a:r>
              <a:rPr lang="zh-CN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870" y="250030"/>
            <a:ext cx="2677581" cy="346212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r>
              <a:rPr lang="zh-CN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思想再深化，收获新作</a:t>
            </a:r>
            <a:r>
              <a:rPr lang="zh-CN" altLang="zh-CN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6113" y="2714323"/>
            <a:ext cx="1927194" cy="2156684"/>
            <a:chOff x="386113" y="2714323"/>
            <a:chExt cx="1927194" cy="2156684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7"/>
            <a:stretch>
              <a:fillRect/>
            </a:stretch>
          </p:blipFill>
          <p:spPr bwMode="auto">
            <a:xfrm>
              <a:off x="386113" y="2714323"/>
              <a:ext cx="1927194" cy="1908392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sp>
          <p:nvSpPr>
            <p:cNvPr id="11" name="矩形 83"/>
            <p:cNvSpPr>
              <a:spLocks noChangeArrowheads="1"/>
            </p:cNvSpPr>
            <p:nvPr/>
          </p:nvSpPr>
          <p:spPr bwMode="auto">
            <a:xfrm>
              <a:off x="623964" y="4650164"/>
              <a:ext cx="1424825" cy="220843"/>
            </a:xfrm>
            <a:prstGeom prst="rect">
              <a:avLst/>
            </a:prstGeom>
            <a:noFill/>
            <a:ln w="9525" cmpd="sng">
              <a:noFill/>
              <a:miter lim="800000"/>
            </a:ln>
          </p:spPr>
          <p:txBody>
            <a:bodyPr lIns="68562" tIns="34281" rIns="68562" bIns="34281"/>
            <a:lstStyle/>
            <a:p>
              <a:pPr algn="ctr"/>
              <a:r>
                <a:rPr lang="zh-CN" altLang="en-US" sz="1200" b="1" dirty="0" smtClean="0"/>
                <a:t>选题、图片选择</a:t>
              </a:r>
              <a:endParaRPr lang="zh-CN" altLang="en-US" sz="1200" b="1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74910" y="644007"/>
            <a:ext cx="2297440" cy="1953212"/>
            <a:chOff x="3374910" y="644007"/>
            <a:chExt cx="2297440" cy="1953212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74910" y="1064827"/>
              <a:ext cx="2297440" cy="1532392"/>
            </a:xfrm>
            <a:prstGeom prst="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组合 14"/>
            <p:cNvGrpSpPr/>
            <p:nvPr/>
          </p:nvGrpSpPr>
          <p:grpSpPr>
            <a:xfrm>
              <a:off x="3475396" y="644007"/>
              <a:ext cx="2061251" cy="415153"/>
              <a:chOff x="1541471" y="2159916"/>
              <a:chExt cx="1861158" cy="473316"/>
            </a:xfrm>
          </p:grpSpPr>
          <p:sp>
            <p:nvSpPr>
              <p:cNvPr id="16" name="矩形 83"/>
              <p:cNvSpPr>
                <a:spLocks noChangeArrowheads="1"/>
              </p:cNvSpPr>
              <p:nvPr/>
            </p:nvSpPr>
            <p:spPr bwMode="auto">
              <a:xfrm>
                <a:off x="1598961" y="2218079"/>
                <a:ext cx="1803668" cy="346049"/>
              </a:xfrm>
              <a:prstGeom prst="rect">
                <a:avLst/>
              </a:prstGeom>
              <a:solidFill>
                <a:srgbClr val="F2F2F2"/>
              </a:solidFill>
              <a:ln w="9525" cmpd="sng">
                <a:noFill/>
                <a:miter lim="800000"/>
              </a:ln>
            </p:spPr>
            <p:txBody>
              <a:bodyPr lIns="68562" tIns="34281" rIns="68562" bIns="34281"/>
              <a:lstStyle/>
              <a:p>
                <a:pPr algn="ctr"/>
                <a:r>
                  <a:rPr lang="zh-CN" altLang="en-US" sz="2000" b="1" dirty="0"/>
                  <a:t>风采展示</a:t>
                </a:r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1541471" y="2159916"/>
                <a:ext cx="198162" cy="198835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68562" tIns="34281" rIns="68562" bIns="34281"/>
              <a:lstStyle/>
              <a:p>
                <a:endParaRPr lang="zh-CN" altLang="en-US"/>
              </a:p>
            </p:txBody>
          </p:sp>
          <p:sp>
            <p:nvSpPr>
              <p:cNvPr id="18" name="Freeform 12"/>
              <p:cNvSpPr/>
              <p:nvPr/>
            </p:nvSpPr>
            <p:spPr bwMode="auto">
              <a:xfrm flipH="1" flipV="1">
                <a:off x="3204467" y="2434398"/>
                <a:ext cx="198162" cy="198834"/>
              </a:xfrm>
              <a:custGeom>
                <a:avLst/>
                <a:gdLst>
                  <a:gd name="T0" fmla="*/ 0 w 1446"/>
                  <a:gd name="T1" fmla="*/ 0 h 1446"/>
                  <a:gd name="T2" fmla="*/ 1446 w 1446"/>
                  <a:gd name="T3" fmla="*/ 0 h 1446"/>
                  <a:gd name="T4" fmla="*/ 1446 w 1446"/>
                  <a:gd name="T5" fmla="*/ 458 h 1446"/>
                  <a:gd name="T6" fmla="*/ 438 w 1446"/>
                  <a:gd name="T7" fmla="*/ 458 h 1446"/>
                  <a:gd name="T8" fmla="*/ 438 w 1446"/>
                  <a:gd name="T9" fmla="*/ 1446 h 1446"/>
                  <a:gd name="T10" fmla="*/ 0 w 1446"/>
                  <a:gd name="T11" fmla="*/ 1446 h 1446"/>
                  <a:gd name="T12" fmla="*/ 0 w 1446"/>
                  <a:gd name="T13" fmla="*/ 0 h 1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1446">
                    <a:moveTo>
                      <a:pt x="0" y="0"/>
                    </a:moveTo>
                    <a:lnTo>
                      <a:pt x="1446" y="0"/>
                    </a:lnTo>
                    <a:lnTo>
                      <a:pt x="1446" y="458"/>
                    </a:lnTo>
                    <a:lnTo>
                      <a:pt x="438" y="458"/>
                    </a:lnTo>
                    <a:lnTo>
                      <a:pt x="438" y="1446"/>
                    </a:lnTo>
                    <a:lnTo>
                      <a:pt x="0" y="1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68562" tIns="34281" rIns="68562" bIns="34281"/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2621129" y="2714323"/>
            <a:ext cx="1820622" cy="2163650"/>
            <a:chOff x="2621129" y="2714323"/>
            <a:chExt cx="1820622" cy="216365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86"/>
            <a:stretch>
              <a:fillRect/>
            </a:stretch>
          </p:blipFill>
          <p:spPr bwMode="auto">
            <a:xfrm>
              <a:off x="2621129" y="2714323"/>
              <a:ext cx="1820622" cy="190805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sp>
          <p:nvSpPr>
            <p:cNvPr id="30" name="矩形 83"/>
            <p:cNvSpPr>
              <a:spLocks noChangeArrowheads="1"/>
            </p:cNvSpPr>
            <p:nvPr/>
          </p:nvSpPr>
          <p:spPr bwMode="auto">
            <a:xfrm>
              <a:off x="2778431" y="4639259"/>
              <a:ext cx="1585917" cy="238714"/>
            </a:xfrm>
            <a:prstGeom prst="rect">
              <a:avLst/>
            </a:prstGeom>
            <a:noFill/>
            <a:ln w="9525" cmpd="sng">
              <a:noFill/>
              <a:miter lim="800000"/>
            </a:ln>
          </p:spPr>
          <p:txBody>
            <a:bodyPr lIns="68562" tIns="34281" rIns="68562" bIns="34281"/>
            <a:lstStyle/>
            <a:p>
              <a:pPr algn="ctr"/>
              <a:r>
                <a:rPr lang="en-US" altLang="zh-CN" sz="1200" b="1" dirty="0"/>
                <a:t>PPT</a:t>
              </a:r>
              <a:r>
                <a:rPr lang="zh-CN" altLang="en-US" sz="1200" b="1" dirty="0"/>
                <a:t>制作演讲稿准备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708512" y="2714323"/>
            <a:ext cx="1927675" cy="2128710"/>
            <a:chOff x="4708512" y="2714323"/>
            <a:chExt cx="1927675" cy="2128710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3" b="8923"/>
            <a:stretch>
              <a:fillRect/>
            </a:stretch>
          </p:blipFill>
          <p:spPr bwMode="auto">
            <a:xfrm>
              <a:off x="4708512" y="2714323"/>
              <a:ext cx="1927675" cy="1928485"/>
            </a:xfrm>
            <a:prstGeom prst="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矩形 83"/>
            <p:cNvSpPr>
              <a:spLocks noChangeArrowheads="1"/>
            </p:cNvSpPr>
            <p:nvPr/>
          </p:nvSpPr>
          <p:spPr bwMode="auto">
            <a:xfrm>
              <a:off x="4971126" y="4637866"/>
              <a:ext cx="1391603" cy="205167"/>
            </a:xfrm>
            <a:prstGeom prst="rect">
              <a:avLst/>
            </a:prstGeom>
            <a:noFill/>
            <a:ln w="9525" cmpd="sng">
              <a:noFill/>
              <a:miter lim="800000"/>
            </a:ln>
          </p:spPr>
          <p:txBody>
            <a:bodyPr lIns="68562" tIns="34281" rIns="68562" bIns="34281"/>
            <a:lstStyle/>
            <a:p>
              <a:pPr algn="ctr"/>
              <a:r>
                <a:rPr lang="zh-CN" altLang="en-US" sz="1200" b="1" dirty="0" smtClean="0"/>
                <a:t>试讲练习</a:t>
              </a:r>
              <a:endParaRPr lang="zh-CN" altLang="en-US" sz="1200" b="1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835505" y="3052755"/>
            <a:ext cx="1820622" cy="1486960"/>
            <a:chOff x="6835505" y="3052755"/>
            <a:chExt cx="1820622" cy="148696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35505" y="3052755"/>
              <a:ext cx="1820622" cy="12311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sp>
          <p:nvSpPr>
            <p:cNvPr id="41" name="矩形 83"/>
            <p:cNvSpPr>
              <a:spLocks noChangeArrowheads="1"/>
            </p:cNvSpPr>
            <p:nvPr/>
          </p:nvSpPr>
          <p:spPr bwMode="auto">
            <a:xfrm>
              <a:off x="7050791" y="4319809"/>
              <a:ext cx="1377885" cy="219906"/>
            </a:xfrm>
            <a:prstGeom prst="rect">
              <a:avLst/>
            </a:prstGeom>
            <a:noFill/>
            <a:ln w="9525" cmpd="sng">
              <a:noFill/>
              <a:miter lim="800000"/>
            </a:ln>
          </p:spPr>
          <p:txBody>
            <a:bodyPr lIns="68562" tIns="34281" rIns="68562" bIns="34281"/>
            <a:lstStyle/>
            <a:p>
              <a:pPr algn="ctr"/>
              <a:r>
                <a:rPr lang="zh-CN" altLang="en-US" sz="1200" b="1" dirty="0"/>
                <a:t>正式演讲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851922" y="1780682"/>
            <a:ext cx="4339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endParaRPr lang="en-US" altLang="zh-CN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3600" b="1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名师荟萃的合肥培训</a:t>
            </a:r>
            <a:endParaRPr lang="en-US" altLang="zh-CN" sz="36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3635896" y="1507714"/>
            <a:ext cx="0" cy="192442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17896" y="3101798"/>
            <a:ext cx="9028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123728" y="1579724"/>
            <a:ext cx="1197175" cy="1197175"/>
            <a:chOff x="2123728" y="1579722"/>
            <a:chExt cx="1197175" cy="1197175"/>
          </a:xfrm>
        </p:grpSpPr>
        <p:grpSp>
          <p:nvGrpSpPr>
            <p:cNvPr id="38" name="组合 37"/>
            <p:cNvGrpSpPr/>
            <p:nvPr/>
          </p:nvGrpSpPr>
          <p:grpSpPr>
            <a:xfrm>
              <a:off x="2123728" y="1579722"/>
              <a:ext cx="1197175" cy="11971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同心圆 3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KSO_Shape"/>
            <p:cNvSpPr/>
            <p:nvPr/>
          </p:nvSpPr>
          <p:spPr bwMode="auto">
            <a:xfrm>
              <a:off x="2378606" y="1885587"/>
              <a:ext cx="687417" cy="585444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7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7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7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7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7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Group 7"/>
          <p:cNvGrpSpPr/>
          <p:nvPr/>
        </p:nvGrpSpPr>
        <p:grpSpPr bwMode="auto">
          <a:xfrm>
            <a:off x="6447204" y="4701002"/>
            <a:ext cx="285036" cy="285091"/>
            <a:chOff x="0" y="0"/>
            <a:chExt cx="965499" cy="965499"/>
          </a:xfrm>
        </p:grpSpPr>
        <p:sp>
          <p:nvSpPr>
            <p:cNvPr id="43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44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45" name="Group 10"/>
          <p:cNvGrpSpPr/>
          <p:nvPr/>
        </p:nvGrpSpPr>
        <p:grpSpPr bwMode="auto">
          <a:xfrm>
            <a:off x="6850355" y="4701002"/>
            <a:ext cx="285036" cy="285091"/>
            <a:chOff x="0" y="0"/>
            <a:chExt cx="965499" cy="965499"/>
          </a:xfrm>
        </p:grpSpPr>
        <p:sp>
          <p:nvSpPr>
            <p:cNvPr id="4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4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48" name="Group 13"/>
          <p:cNvGrpSpPr/>
          <p:nvPr/>
        </p:nvGrpSpPr>
        <p:grpSpPr bwMode="auto">
          <a:xfrm>
            <a:off x="7253506" y="4701002"/>
            <a:ext cx="285505" cy="285091"/>
            <a:chOff x="0" y="0"/>
            <a:chExt cx="965499" cy="965499"/>
          </a:xfrm>
        </p:grpSpPr>
        <p:sp>
          <p:nvSpPr>
            <p:cNvPr id="4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5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51" name="Group 16"/>
          <p:cNvGrpSpPr/>
          <p:nvPr/>
        </p:nvGrpSpPr>
        <p:grpSpPr bwMode="auto">
          <a:xfrm>
            <a:off x="7657126" y="4701002"/>
            <a:ext cx="285036" cy="285091"/>
            <a:chOff x="0" y="0"/>
            <a:chExt cx="965499" cy="965499"/>
          </a:xfrm>
        </p:grpSpPr>
        <p:sp>
          <p:nvSpPr>
            <p:cNvPr id="5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5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54" name="Group 19"/>
          <p:cNvGrpSpPr/>
          <p:nvPr/>
        </p:nvGrpSpPr>
        <p:grpSpPr bwMode="auto">
          <a:xfrm>
            <a:off x="8060277" y="4701002"/>
            <a:ext cx="285036" cy="285091"/>
            <a:chOff x="0" y="0"/>
            <a:chExt cx="965499" cy="965499"/>
          </a:xfrm>
        </p:grpSpPr>
        <p:sp>
          <p:nvSpPr>
            <p:cNvPr id="5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5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57" name="Group 22"/>
          <p:cNvGrpSpPr/>
          <p:nvPr/>
        </p:nvGrpSpPr>
        <p:grpSpPr bwMode="auto">
          <a:xfrm>
            <a:off x="8463428" y="4701002"/>
            <a:ext cx="285036" cy="285091"/>
            <a:chOff x="0" y="0"/>
            <a:chExt cx="965499" cy="965499"/>
          </a:xfrm>
        </p:grpSpPr>
        <p:sp>
          <p:nvSpPr>
            <p:cNvPr id="5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5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7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endParaRPr lang="zh-CN" altLang="en-US"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870" y="250030"/>
            <a:ext cx="2215917" cy="346212"/>
          </a:xfrm>
          <a:prstGeom prst="rect">
            <a:avLst/>
          </a:prstGeom>
          <a:noFill/>
        </p:spPr>
        <p:txBody>
          <a:bodyPr wrap="none" lIns="68543" tIns="34272" rIns="68543" bIns="34272" rtlCol="0">
            <a:spAutoFit/>
          </a:bodyPr>
          <a:lstStyle/>
          <a:p>
            <a:r>
              <a:rPr lang="zh-CN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名师荟萃的合肥学习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62742" y="1002625"/>
            <a:ext cx="3742099" cy="374209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>
            <a:off x="5094500" y="1004025"/>
            <a:ext cx="2233173" cy="2232172"/>
          </a:xfrm>
          <a:prstGeom prst="rect">
            <a:avLst/>
          </a:prstGeom>
          <a:blipFill>
            <a:blip r:embed="rId4"/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矩形 12"/>
          <p:cNvSpPr/>
          <p:nvPr/>
        </p:nvSpPr>
        <p:spPr>
          <a:xfrm>
            <a:off x="5970423" y="3356406"/>
            <a:ext cx="1388318" cy="1388318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矩形 16"/>
          <p:cNvSpPr/>
          <p:nvPr/>
        </p:nvSpPr>
        <p:spPr>
          <a:xfrm>
            <a:off x="5083545" y="3936431"/>
            <a:ext cx="808293" cy="808293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矩形 21"/>
          <p:cNvSpPr/>
          <p:nvPr/>
        </p:nvSpPr>
        <p:spPr>
          <a:xfrm>
            <a:off x="5083545" y="3356406"/>
            <a:ext cx="808293" cy="49769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任意多边形 48"/>
          <p:cNvSpPr/>
          <p:nvPr/>
        </p:nvSpPr>
        <p:spPr>
          <a:xfrm>
            <a:off x="3856555" y="4744724"/>
            <a:ext cx="1044000" cy="281663"/>
          </a:xfrm>
          <a:custGeom>
            <a:avLst/>
            <a:gdLst>
              <a:gd name="connsiteX0" fmla="*/ 0 w 1044000"/>
              <a:gd name="connsiteY0" fmla="*/ 0 h 281663"/>
              <a:gd name="connsiteX1" fmla="*/ 1044000 w 1044000"/>
              <a:gd name="connsiteY1" fmla="*/ 0 h 281663"/>
              <a:gd name="connsiteX2" fmla="*/ 1044000 w 1044000"/>
              <a:gd name="connsiteY2" fmla="*/ 281663 h 281663"/>
              <a:gd name="connsiteX3" fmla="*/ 0 w 1044000"/>
              <a:gd name="connsiteY3" fmla="*/ 281663 h 281663"/>
              <a:gd name="connsiteX4" fmla="*/ 0 w 1044000"/>
              <a:gd name="connsiteY4" fmla="*/ 0 h 28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000" h="281663">
                <a:moveTo>
                  <a:pt x="0" y="0"/>
                </a:moveTo>
                <a:lnTo>
                  <a:pt x="1044000" y="0"/>
                </a:lnTo>
                <a:lnTo>
                  <a:pt x="1044000" y="281663"/>
                </a:lnTo>
                <a:lnTo>
                  <a:pt x="0" y="2816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496" tIns="147320" rIns="412496" bIns="0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800" kern="1200"/>
          </a:p>
        </p:txBody>
      </p:sp>
      <p:sp>
        <p:nvSpPr>
          <p:cNvPr id="54" name="任意多边形 53"/>
          <p:cNvSpPr/>
          <p:nvPr/>
        </p:nvSpPr>
        <p:spPr>
          <a:xfrm>
            <a:off x="5061506" y="4744724"/>
            <a:ext cx="1044000" cy="281663"/>
          </a:xfrm>
          <a:custGeom>
            <a:avLst/>
            <a:gdLst>
              <a:gd name="connsiteX0" fmla="*/ 0 w 1044000"/>
              <a:gd name="connsiteY0" fmla="*/ 0 h 281663"/>
              <a:gd name="connsiteX1" fmla="*/ 1044000 w 1044000"/>
              <a:gd name="connsiteY1" fmla="*/ 0 h 281663"/>
              <a:gd name="connsiteX2" fmla="*/ 1044000 w 1044000"/>
              <a:gd name="connsiteY2" fmla="*/ 281663 h 281663"/>
              <a:gd name="connsiteX3" fmla="*/ 0 w 1044000"/>
              <a:gd name="connsiteY3" fmla="*/ 281663 h 281663"/>
              <a:gd name="connsiteX4" fmla="*/ 0 w 1044000"/>
              <a:gd name="connsiteY4" fmla="*/ 0 h 28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000" h="281663">
                <a:moveTo>
                  <a:pt x="0" y="0"/>
                </a:moveTo>
                <a:lnTo>
                  <a:pt x="1044000" y="0"/>
                </a:lnTo>
                <a:lnTo>
                  <a:pt x="1044000" y="281663"/>
                </a:lnTo>
                <a:lnTo>
                  <a:pt x="0" y="2816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496" tIns="147320" rIns="412496" bIns="0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800" kern="1200"/>
          </a:p>
        </p:txBody>
      </p:sp>
      <p:sp>
        <p:nvSpPr>
          <p:cNvPr id="6" name="TextBox 5"/>
          <p:cNvSpPr txBox="1"/>
          <p:nvPr/>
        </p:nvSpPr>
        <p:spPr>
          <a:xfrm>
            <a:off x="7445588" y="1211680"/>
            <a:ext cx="1336675" cy="3295650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力争</a:t>
            </a:r>
            <a:r>
              <a:rPr lang="zh-CN" altLang="en-US" sz="2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做一个</a:t>
            </a:r>
            <a:r>
              <a:rPr lang="zh-CN" altLang="en-US" sz="2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</a:t>
            </a:r>
            <a:r>
              <a:rPr lang="zh-CN" alt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功力</a:t>
            </a:r>
            <a:r>
              <a:rPr lang="zh-CN" altLang="en-US" sz="2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zh-CN" altLang="en-US" sz="2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老师</a:t>
            </a:r>
          </a:p>
          <a:p>
            <a:pPr>
              <a:lnSpc>
                <a:spcPct val="150000"/>
              </a:lnSpc>
            </a:pPr>
            <a:endParaRPr lang="zh-CN" altLang="en-US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9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99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99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99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4798D91-7388-4D09-9FE8-D69EC62AD5D2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Chfj0d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AoX49HWYZvqAsDAAC1CgAAJwAAAHVuaXZlcnNhbC9mbGFzaF9wdWJsaXNoaW5nX3NldHRpbmdzLnhtbNVW3U4aQRS+5ykm03gpqxarJQvGCKREBSK01Ssz7BzYibMz251ZEK/6NH2wPknP7AhCtM2qNWnDBcz5+c53fuYw4dFtIskMMiO0atDd6g4loCLNhZo26OdRZ/uQEmOZ4kxqBQ2qNCVHzUqY5mMpTDwEa9HUEIRRpp7aBo2tTetBMJ/Pq8KkmdNqmVvEN9VIJ0GagQFlIQtSyRb4ZRcpGNqsVAgJvehc81wCERwpKOHYMdmRzMQ08GZjFt1MM50rfqKlzkg2HTfou8Nj91naeKiWSEC55EwThU5s64xz4fgwORR3QGIQ0xiJH9QomQtu4wbdqzkUtA4eoxTYPgfmUE40JqPsPXwClnFmmT/6eBZurVkKvIgvFEtENEINcfk3aGt0/elq0L446/ZOr0f9/tmoO/AkCp9gEycMNgOFSEjnWQSrOCGzlkUx8kafCZMGwmBdtDSbaLVBzp3JWEusfeGF85CMgfdYAmvdGN4I1UHLXUommIhcNOhxJpikRFgmRbRyNvnYWGGL/nfWLQli4ZwBOR/Sh/C+OlHMMgPrtJYa42oeNb/qXHKy0DmR4gaI1QTzzxP8FQNZbw6ZZDoppDg+lhgpMOJMwBz4UVHTe8DfBbrCEEmOnji5qQTrI3zLxR0Zw0RniAtshjOOcmE8fvVZwCkz5gGULTluDc+6rfZ1t9dqX265BBmfMRU9ExwbDklq3wKfYe5KYwgpNVZzDQIrE7HcQNEfLnhhVibN0rFjNiua7hpZgGK7BfLxmKiIcDSFyqEsYMQU0UouCIvwChk3QjOhc4MSPywe2ryIoHclQhVUp3iDMFjGISuDtrO79762/+Hg8GO9Gvz8/mP7j073a2UgmYvm98rJHxfLark8vnNh4HbB06vBZvm/uRkGF+0vZeraa1+OSnWzPSwF1y9j1T8tY3XhV9lgbY2VooB7aOqXHm4iKRJhgf/NEXvBmLzqH8TP2NuMyRvm/Jqr8d+k7E+rx8jG6yMMnnweOU0ilEiwEG4jrt5Uzf3aDr5nnlRVKoi2+dRsVn4BUEsDBBQAAgAIAChfj0e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KF+PRzlO0w7fAgAAxgkAACYAAAB1bml2ZXJzYWwvaHRtbF9wdWJsaXNoaW5nX3NldHRpbmdzLnhtbM1WwU4bMRC95yssVxzJAqWFRpsgRIJApSQiaQsn5KwnWQuvvbW9CeHUr+mH9Us6XpOQCBotCKoqh2THM2/emxnPJj64zSSZgLFCqybdrm9RAirRXKhxk34dHG/uU2IdU5xJraBJlabkoFWL82IohU374By6WoIwyjZy16Spc3kjiqbTaV3Y3PhTLQuH+Lae6CzKDVhQDkyUSzbDLzfLwdJWrUZIHExfNC8kEMGRghKeHZMnLpM0Cl5DltyMjS4UP9JSG2LGwyZ9t3/oP3OfgNQWGSivzbbQ6M2uwTgXng6TfXEHJAUxTpH33i4lU8Fd2qQ7ux4FvaPHKCV2kMA8ypFGLcrdw2fgGGeOhceQz8Gts3NDMPGZYplIBnhCvPwmbQ+uT656nYuz0/PP14Nu92xw2gskyphoFSeOVhPFSEgXJoFFnpg5x5IUeWPMiEkLcbRsmruNtFoh55/JUEssfRlFyQiZylmTHhrBJCXCMSmSxaljZgzuWEjU4GO36yPl6ANg0JukzFhYTjQ/sb6KSeu7LiQnM10QKW6AOE1QUZHhrxTIcrnJyOistEpmHbFScCATAVPgB2WV7gH/lugKU2QFRuIo5hJcyPCjEHdkCCNtEBfYBIcW7cIG/PqzgHNm7QMom3Pc6J+dtjvXp+ftzuWGF8j4hKnkmeDYQshy9xb4DLUrjSmk1FjNJQisTMIKC2V/uOClWxWZlXOnbFI23TeyBMV2C+QTMPEgwdESqoCqgAlTRCs5IyzBS2H9CE2ELixawrAEaPsigiGUCFVSHeOCwmSGg6mCtrW98373w8e9/U+NevT756/NtUH3i6Inmc8WNsXR2lWxWBeP71wc+Rv69GV3pvhXd7130flWpVLnnctBpf50+pXgulW8up+reF2E5dRbWkyVKOBmGYc1hrtFikw44K85NC9o/PotH8bilRr/hirWju//KyI8LV7qK2/xOHryb0YN7av/vVq1P1BLAwQUAAIACAAoX49HaHFSkZoBAAAfBgAAHwAAAHVuaXZlcnNhbC9odG1sX3NraW5fc2V0dGluZ3MuanONlE1vwjAMhu/8CpRdJ8Q+YbuhwaRJHCaN27RDKKZUpEmVpB0d4r+vDl9N6o7FF/Ly5HXsKt52utViEes+d7fut9u/+3unAWpW53Dt66JFT1FnRiQLmCUpiEQCC5DiePQk784EZcykM52XH2hran5M4T9LLkwdzwgLTWiGOlwQ4DehbajDPyexU6trX1Ot0fPcWiV7kZIWpO1JpVPuGHb16la9xABWBegL6JJH4JkO3Gojz44PA4w6F6k047Kcqlj15jxax1rlctGWf1VmoKtPvt4D/afBy8SzE4mxbxbSMPFkiNFOZhqMgUPexwkGCQs+B1Hz7bv1B+oZNwsK6CIxiT3SoxuMOp3xGBpdGo4wfExWXo1uDjCanIWN3RN3txgeIXgJumE1vsfwQJXl2T8+YKZVjB1poM2en1Ch+CKR8SF1H4Pk8LJo29a9c6Hu+mPmPSEVPKEV9fzSttkRgoYArTeWjnlNkHdK2QlKlEQORWjUtCroOWLDOYL7zy7j1vJolVbjoRqOVRu4XoOeKSWq239dumeYq7P7BVBLAwQUAAIACAAoX49H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KF+PR7O/s1BtAAAAcgAAABwAAAB1bml2ZXJzYWwvbG9jYWxfc2V0dGluZ3MueG1sDcw9DoMwDEDhnVNYnsrQv42BwMZYVSo9gBUshOTYKLGqcnuyveHT68d/EvhxLptpwOftgcAabdl0Dfidp2uHUJx0ITHlgGoI49D0YpHkw+4VFtiFDs4zpxrOL0pVvjMXVievZ7hE248W70NzAlBLAwQUAAIACACDgI9F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AoX49HftmEoxEIAABeHgAAKQAAAHVuaXZlcnNhbC9za2luX2N1c3RvbWl6YXRpb25fc2V0dGluZ3MueG1srVnrbuO6Ef5/noJwcYBToIgv8i2F14UudCKsLftYSrLbojBoiYmFSKIr0d7NgX/0afpgfZIOKSmWHMeRdmvFQTSc+WY4N14ySp79SN8lnIX+H4T7LLIp5370lIx/QWjksoDFi5gmlCfNI+XBjzz2zYwemaABNeEk8kjs6WI0GbfQRH7QcKAOjSG8dbVuBw26uIOHyMA9HcauFeNa0WHM6LT1UfMEIsWNqUsjfh511CyNvhUwo4TG3Iw8+n2slLmLQ+UZ3MTE84EvGfe74jnkWg9GVzyo2+4NevjQURVF6SO9Z7SN1mEwuB6obYRb3V5LOWjDjtJRULvXa1/3D+1Bp6fA2+S6DyhdfN1H3UG32zEOHdwBaaSqmtHRDwPlut1WQRseXuuHyUQbtFqo3W4rXePQ6ysTrYWAWwEMVRkKByqGoin9g6qp7aGCJvpEm3QP2MB9vYeGHdxvtQ5dTVNaraNzj7MruutIrTyd3J0fAJ4NwdlRkVvNM8k1cndxDMwODbcB4RRFJKSfGjInIy4zFv3msu3LnxtZgspkztlzu8rUlAhkATY+gzVqypGcTdpVLIwiHfnep8Z6xzmLrlwWcYC6ilgckqAx/lOaO9nMqkiyPY3ryD0Slx7VDeSnqlimC/IZnktCLgu3JHqZsid2tSbu81PMdpFXyczNy5bGgR89A3freqDji4oCP+Emp2HJPjwUT3WxLcQzocK8PhZPJcmArGmQa2zJTw25o8qPPXIiuvcTn0tRtS2eS6Jb8kTLARiq4rksE4GWctQG4vlYiNPvHNgVUf6di+wBeaFxWUnaLi9Kse1uWzeftjF7Es4uy30c6Fe5gEH3iZ6EhS3xVBISExQKK0Upc5ucv3HCmL2e9pJRCFoguMXmkpEk5EJb6fPZQrW+rqbzm/lKM28aYz2tSiTK8pffOv3h93avD60rE6wIZc/U6bQMhiRYr1UNy3KW8+kKAPF0ZeEvTmMsftcWnd85U9PCjXH2R22AxRLfN8bidxXRu+USW87KnpoGXpn2ypo70i9T7GCjMf7KdmhD9hRxhvY+/Yb4hiLoz35MURL4nhwQPduPdrSCPmM+U01rtcS2szR1x5xbjbHN4vjlLxKZ7PgGsmdDEuT5CVkH1JNqIUfk+La4RMEP3/jAyULiR1dVtC/VB9O6WTnz+dReYcvIKY0xjjxkxERoqg+0VG28BIyYwEL+Y+IrmX0SAalBUBvk1ry5ncLXEYbc+k+bAL78B6xZYAjJgkYVBCFx8BKyzrYf5ktD+BAUIoK2JEm+sdgrJU0xdBWwTUufQ2rqTgHfETA5NgTej1xIHeryCngzbNvqDV5p8y+Q41Cb85pC889Qkp9rCn3FNtQQtiuIWeq9eaOKihBlmBdIXoMuEfkevCDiuiAnvLn32S4BivAwlImsxqS2Ihv/fgdxNNXpmWJPMcHPMoJP/p6CFbFXKaugAenYEHn1+53599VENafYWEGiGfOHlSP7o9BHoJFEjCMSBExMA1QTb08il6I1dckOyuEF2Dzfk2wi/NKYf+38PxDhWRP6NetfloG//HpV37pS13trZAi7ZlAGm5Ut/0h7YQY/aIhI+HetqOKA+ibYaSlrJlSG5rNaQhg6umhd0ISDWoKmNQF12akDGoc46tQCsOYZhsXQT8Dcg+dKhtyDR+tBPGDNNh1YtB/oWmxjKwjLcKdROx9pcdgIKJz0XqO9po8MyiWgZJ8uiNADZfirRLmw5JZalGM6UzDcAsyndF0F1MAPxWa8GuzdDOeuSNtKaT4PbBd4soYD/1m2FvDzLqRv1/PHmIWSGpAkz+u0uf3tJw1Jp7hM9S7qLUQ2Vpf67UpXLR2L/aGoqqC6HOSosGzq2KupqgkESNaQcHcDjfVRbNurY6X7OwNPVMDL3GtTErub//77P9VhTuxJqSij/rUuDpSg6Fr4Fe8fFuM0+WcFHEfVyqLypaJgtj3ORavvlh0T0uT/sgEl6WIQslDcWFRSDYmYhVF1HFW/nUGu2jI12S52K63fRZCZuvwM7Ufu3BrjGYmfoX05jAV1gaTnRW7y2jYcDyw7HvgRrSn+0+uBmLxjLlaqYciTHNRo4LvP6SLowXY0u7VBARzpauDpt6oFPfIEkno+r48pl5i8HUFLSN+PDWF/dsV5JRzPx3D+ZjteOm5HPGbBQlxUvL2ZAwZxrwJpPOaxOKDlb0WOZMO+ZbEbP5IgAbYi6ZR1ATYsxMYsgyzTTrmXona8Im5GOWW8ZwF0Zz2dTgG6TD+V0nVNXuQVFbzS3lgOm+ZsqGD6kXjKb9Hv/A1/gXjKb4slaw679Lc2nQ4VRfPbFY3ERXqV2AEPjWSXynjytzKPsGAqbtmSwkQyQpkzZB4dy6XX8UOalbOgFQ1uvmPxKHrdRMyEzPrFzg4lJwPH9G1ezt8R93lA309uOQ8owaKr5fu5Csh4zpVAeht86oyUivjLln5qwPafuBvR6ZMGyjA+NYQ70wv39+S2eT8T7awgKa25LBrKfi7beS2Vkeji9VSxtNgvC42ab/w0al6K0CiDfT+A0S5c0xhDDvjQ5bIIlYlF9k1+sXEv94Uncu+MFgH4BrAjOKnklVAglBJLbqvyaklfiuPhLuB+QPc0b1UFQsE5l+c/SqA6Lie3yqf0kRfTO6PUroKs1x1zsdwDC/R3peS5qKjkZKRm0XGyTuTsz3SrfPE52nhmOcrbtEj3Yodm/CTqzTOqgPc974+axWUWetSbf5qd0kAU8N79F/L/AFBLAwQUAAIACAApX49HQ3Z2Hb0RAAAVYAAAFwAAAHVuaXZlcnNhbC91bml2ZXJzYWwucG5n7dx5VJLZ3wBwl9JSy1aX0bSaJrFSU1sc9zJLzRI1K0ukUrJFs9yFAK1RS52sNJcxwSX31FLTFBGnxQ1zCyVFoCxXBEIDFAReml915pd1zvvn+57zcA4Phy+He7/3cj934Y/nJvjwgWVKvyjJyMgsc3TY5yYjswgsIyMfskRBGkleN3RX+iIb7HZgr0x5p/aE9M0ivz2H9sjIPE5Snj+9WPp+6WUHz2AZmeXPPz9lWwKLfGVkoCWO+/YcifBmUl/Fe43Qmt9pJys+Um0qfmt73+HsRnO3PXtcl96Uv3ltxZpr5vGgXLOlG9Ojndb84bBk0cpkxx3r0ztyOdfhfAJd9Mc9mEfFk0lWSflkvdwrWkEprhRbL2Ck4UqSXpmjWUN1prgr75unBp9cRLgcK/fifFDROBUlq/Dvyyk9lWodt4AHvzjyux7zdAnz08TD2rGgTfHGTTLyKtv/dWnSkO9zGsTio4IY/QacfYd8vytJeoErlGSQsD7hbFqombXtgrqiohcrlGRplwq5iRllTxMjV/93BdLLVG70Bb0W1Ow7RVl72A8qUNMoCgvyVyfe4XsawxaUrq+waE2M6+kF34uWlZeLV12lu+n76ravz07fdChjU902o+8/mqdELY5vLzIx+b4bpOGgIu0FYduzTXL2sCOamt83uknut63OSlkzPgtao7zmnusPGikNO+svbFzHT/NxOpq+xnysReb73lQDbclrb/1ROMOtfUE446f5pDzcrh/SmbTgx9gGPrL/3p0fhU3yUxaETX6ej+dpt/H7ugsGw/HsosQtv/4o7OukvyDs+/N8Kp896P7d5vu4xiNbV02P/T8Kt6W4LQi3/jwf3xjHnGDUgsF1KjrXpCTxR+G7+vkLwrc1f5pPm1Ly3rF5jYUj6ycDzv43d6cF4fWmP83n7trNMZ1zxj8Y6T8B4FSQAgAAAAAAAAAAAAAAAAAAAAAAAAAAAAAAAAAAAAAAAAAAAAAAAAAAAAAAAAAAAAAAAAAAAAAAAAAAAAAAAAAAAAAAAAAAAAAAAAAAAAAAAAAAAAAAAAAAAAAAAAAAAAAAAAAAAAAAAAAAAAAAAAAAAAAAAAAAAAAAAAAAAAAAAAAAAAAAAAAAAAD4/wPg8hSfjsZGBiks+KSp6Yy8XHzUpuyFd5+LkpV9qXhTddWC+leAnR85P9L4vz+uo/PVQLWBdEyWDRoVNtqRMdCWrOfXZS2carbq45YwjpGryo2mHpn+d0WfloWgG6kvsAEt3oWCuVqMtXj2vaONPFkINXrtjZqiUF4Qy+plnZeDdgfS7uNnhxO01J15OM6koJ/La+vVO/hdCmffCrgMLQslBzl7kYoXm3KbW99RI7pqM+p1AWw8KtI1x4pn9BRTgsc6Azwsz8edJCMm3yXWzR/QRe4oLTROQ4rnxvzI5RAhGUYQCxgDmYGNdfxPLBz7FhziQ8MQVdCnn16dm8ZXSaaqulgWQhbTLe1kCCY08wmFTYai8ewg90Cy/f7lwwEqkDT3wsOveAgbdxdFvFeViRYvi3bWm6b5pf1NrrvAktbGYn6RxuqlsYYznRZsFbG/Z5om3IoimK8PUIU7GP+e7X8xq4SB7Nad59ox5VUtH/Gfz6STkfOzHDSkfPigCCl65O2iaj37lia5FYk0TEbvKa2quOzmJya5uzBFEnOy0gZmTdGY1fzH58rvj+G9IAXeNYbkS2lBrq65MekCiV3tgOWvzPrfAn0IDDf2RbwqLNKDd/RztkQbtVh/eKPp2S/9muebLb7C/jTx+sAunepx45DMgIvamgg8Y5d1a9yndG1ws3fPoYahFRj9rgpdM0bciIBuLJufqjeDiip/uYcf11+zKj0I4hVWZ3TWILF6ppRrb58sYKtpD85sSe0L8JBAekqpZw2aqon34mocStb3QB7Mj9lIMrRODxINTSqnKEX8HAMMD2fItd7dVaoEYhwvL7sAG31/sS7JaGx06OutHpOXkXxgl4a7Hiois2IvXb+OQmTOCiZrdMzjHnepg1PnPTyY5ct9rh8QydAICa0NWm1yMCT03CD1TH2tXUysgI16U/Kou3/D2mcnNhWDepFzoznP7NGHelP3J1ibqWt68gJIlK2FduR8+9Qcxm5ecnsDscynrib+nue0NWKAi9xmcdHv1Zdx7a5C8vHxH1YVlD49bDdWGV9bd74ieOr93ypZHlZQW0+T7Orn67TAk9BZYVJSDyF6Mo5XE6QR/L7OmRdzhhZAlnOy2Rwi397wtpe/nT1tF33mzp2wrFSklk8FsZt7sKGMkXwuaB3en8f5MP9t/vS/Hl1v0eKKGkoW86l2tW31jS42U7Xu4SOa5gnG0vb3rwGPWtXY46K3PCTNvEzmonoGqqMqW29EmYjJD5LmHoyZMERmwbTOzC+cdrU1uaK6SZF3zoxPqVr4P5xhkisu6Jgn5Ywpgy4uAYWSs+yTkt04D3QOwjrkE5dT0zE2zAR36rJCrbL6pGg3NF3EdKK22E5ggqkjJcLMe4M+2ST6kxb382l0tjGYZ3q38c/H5JdysL90dQM7E74afmMor27kPZSBY0WsGJiTLEFM9OaDcrVP2GZwxSHE16iug0p9W6z//rNOuQtF0KlBgSuielHKLiJ2AzS0IZ7RyKio6qzL3Y+wzGRBirZgSEy36FL7crUj9aobKcgMuBXVwe1dntBElN1rJdnwq8En50gtquKddcGQXQbZV6X6gwlNfWNx9ljFMGo1H41rvBmMqMP/J7Xj2GgPydHWD2Mkj8ap2489GpmHrlInAtlrwM8WO4mihiBbOuTrx8s1meUW3HnW626GlmD9x3kO9gbjIcPQhEu65mhBiFdjRj7Zdh5NR64YUDs2OFJfC0lYx21Q2ioUxWbm4CL6QjMFuwavt/ZzdYIhvASz4mJ9rCUjedDFRlRNdh3D348yoYXDcZGR30bagZe201sTGLo8gQsbz6fh2R4M4Thrxkb06fXAyUD8ToSIS2YLUWE0RjFB+Pa6Ko91p1uMliDewiHcBgFdn36MDIu7RCiuqDCEkvNpLSxiDeM4+4AIiXdJoNHhqCyoFQFxi8vnwhlsht81eyPClGc1I9NSJz5qlULKhtsYdsJyeUKSeB8UG8EeqgsO/KMfWtCHVgZZF1x1/rYGffYA3bZaaZD4ib2hR4yz/0OgE9aD3XqsfAhBSTB0l0QcDyxF6g5JlqXaSOZnaAk1ZsYjSE3zQv2KUrQONdvdNU9cTbgoWW/ORpaT3a8Ui0nCIRo9Xp9bmNXyzE7ENlUr62tptCFaS/PamK1ytC1H1byLv9i/tQmFbeUJX4CyH+30Jc5onv4yoUlXBzx8Z7weU/fjoCo34Lce0R7C4hSWKnetxSVqfSh0dryxo4GdRBCycHhiOHkdFz7pYp/y+Eo2oi4nKQnm7ScU42kE3nSCXDuqgoB3xtPXup6wnYzLDWukUk5lMKjojErjEGuRFItcu+8O9zt1DUYXHG3PJySLJZ2IrIePm78tg907L68ghPp5z54rvS3AhHjbFhMk00Qj9kmYyuKUmvbx5rufm8laVeW8Q0MQcXw0NEwiW22fB5NzwjPDbgU8Ngn0rCyJctsV23nAdqXz5l8z4ttHkD2TWivA6R8jo7/CMlORJy66JiZWL3YQrYe6GCSSzuRqgbfIVbcwx6EFBp6jZRW4nuyyo4PvC6ubugknu97wL453tDRixCYNNHL9pVAFJufkJFKrXtkFbd+b64r3D+/pRSKkszH3n5ozVoBR85yWAUogAa+YKzyCPtaVCX9jyE5oLv9lBfgN3UNIC+T9ZzNh5vU5lUhZmLTJqlGDqKZATp7hydM5OpIHiPAUHn/tynoXaqijshGXwGRZhKqnwehJG9DEBlrNg/PscDw2QQ0k4j+hVbAoU7RQvx5IyKIUidUKX/XThHMGcJrJ7suIjA2WzLm1B5QYyS7WvyO4fcf8Ahs4zUgXvcP3062kOwxE2kq35fzVw28opJHl/LBV4OX8+blw8Zcf5FGpwmGMZV3I1XP05zx1kIge+5qg7JKwVHR8e4g6Bo6gKh4LCKdPSAr+0rdZrUpluXsf41uemDqXROllXXsNzVbBi+ONApC96Pk0XqW0g2A+41e3gRXUQAQRjzI1UYjFeGzSL0rAdGKscOEZ9f74DtL18Ejoi7A221XgemwR5dOVHgYl35TbKNB+9nWYqGg9vfzuWfSiFJFOUwjNJ7saR/uEVu5KV9zLNPRUo5bBQM6J61YmIq1mWM/c0WTI7Q6cdIqsIKTuNtgS+txVQrap2JKd8mexrp3Ovhr1IxcCpoeCu5haLvWu+YYnjUy5byGo2eQsU3Nzvx281cGl3IDofsk+g2ztdautG6mpX3vGUN6v8/7Nje3dQb49ge/O01/XeDTn4j5+ynM6iSGNCLemPqYfq9iaTaKcJ6AivG0n6DGFYpycIzUzjzVK0rHL93ZBEISEK+fWyuY7b3vvYjuxKIWYZsSm7vQjjLQ1jFkJxvOqXKznfHkiPh0xWGk6+/G5Kp9VMnKeo0nSewqzrguBnm3XEwgWDaBiBhrSSl061ECN75wOwSNjv6wf6+Sle1DaSSfnOUw1YkCQgybcdqUbkWECgn7hNVvEqQE4cubMXiGORSl92i1ulGxFFjaq2nUWNjbyUJ+68ljtr4cdIAUYwriobKYEbVY2Fo6GBeO9EFZUnMGTmUM+bggocW+GhnlmpHRNNZfN19Gu0Zl5oOs42SyaLK3gYSYlfKykfWtFhzd84jeOL3HYUdl7uO2y7YnRZGKlbP4hWfVXWotTqHNn9ULHRjxPf9u3TvaVHlRMgW18XtDQ0d3SVODVFeqddDDN0GCty+Q2VYPshzNRzZ1pmIjhm3gojrRsk8cLAfGuAMeCXRDPtP6atEQ6zdyBVKogh9fBxfXWtLjyuDHh5vhvyypEfqwLS6+7YfIBCaEXBrZTfg9nDfVy9tlOWInbOO9bJE8MPUNq74uVRnLidFaBF62Rhf19fUcFY/Vot/qSLjo1MH2IdwnxpTSQfKELllYsLQz1ubBnlGJ6fdUUJHzw9xPZIai3q8FhM8ZeQzF+0qFYNaX3JsdoBYatpfftlty1y4YaIk3hlikwgovVwzStadRxMmM7jcVlkPO4Nxc7saHEMWpMobRbCXsnbJbH4z76h0esBB/VBd9VZP4ibHtCa/4nKaY0KfEl9LekuBoaPoSWIR5xWQadxw+c4hIiOMPR8w9PRffeBHEZN8asbkypQ69eMcolSbD89ZVcRqJIDcNU0Zdrn5R3opIvT+nVwozSaNgr4wkJY8LYb5sSM3OFfo5oopJO1vkgLdyqtfZJcQVjPfqwdOfbzzFqKzWbNZaYi17tpk9Zxb4kQX3m3/gkvaKhJUhZmLKu/Ih0TrSqTDoZBD49nuGHuXmRWVJ4l8uBBPqMK/8xppsVCB9KvfT1JOOwjGS19CinaqygoRPekZRjWkL0b+dCXnKLKBHjKgWW6CDbgX633TXm+I/PlKtW6x1OvAUKHYBn6MexKq0H2LnR9V3vtjQ69DEsbwhNWcMBw0he3Y0vDQkbaCqR3Alcu+dUO0N7xvRjjVh6MtI+ykl6mCzfvmtjZtDl3ZeG0vt8chrmp4nC/SlVfl0sSIF0eqgiYiMa2I0f/31KbNr1SxH6BqUf4TmlvrJZrNLwpw096U+90tkD/W2y+dago1yjNp/lZyZhqXPkCaWN3AjpljFGQBdD4N4I5hM8DkmaebEaCqrhKMcwOgz+dSaUBJ7KRDWum5n5SMJGh4tE2Okrj47YZkwr1MxVqht6pWeZh144SqA9/WeNoYzyX4XyFyd/fxblKCxKoVWYxPpZ6viNPPzu9Bz2Mkq6STjeu/1/fwrXUAKh5zlxdtPRzxb8kaGybTuY+eENFi2eiLp6e0GhMvLKKkcsfud12UjM1v/gJu1NTXLyfYdvvRILW5Re5m1mt+dtRth4+v13/elnsv9yFA0og7hjFQSx21+khf9fnHqLVii5V23Dl3MSvaSjJVY4BL/8+vTfCxO2uJg96LDzLgsrkedrrXleWXxmpYz04Wh/eF/53lPX/gdQSwMEFAACAAgAKV+PR4l3YEJKAAAAawAAABsAAAB1bml2ZXJzYWwvdW5pdmVyc2FsLnBuZy54bWyzsa/IzVEoSy0qzszPs1Uy1DNQsrfj5bIpKEoty0wtV6gAigEFIUBJoRLINUJwyzNTSjKAQgYWBgjBjNTM9IwSWyULQ4SgPtBMAFBLAQIAABQAAgAIAChfj0daf7mZOgQAAOEOAAAdAAAAAAAAAAEAAAAAAAAAAAB1bml2ZXJzYWwvY29tbW9uX21lc3NhZ2VzLmxuZ1BLAQIAABQAAgAIAChfj0dZhm+oCwMAALUKAAAnAAAAAAAAAAEAAAAAAHUEAAB1bml2ZXJzYWwvZmxhc2hfcHVibGlzaGluZ19zZXR0aW5ncy54bWxQSwECAAAUAAIACAAoX49HtfwJZLoCAABVCgAAIQAAAAAAAAABAAAAAADFBwAAdW5pdmVyc2FsL2ZsYXNoX3NraW5fc2V0dGluZ3MueG1sUEsBAgAAFAACAAgAKF+PRzlO0w7fAgAAxgkAACYAAAAAAAAAAQAAAAAAvgoAAHVuaXZlcnNhbC9odG1sX3B1Ymxpc2hpbmdfc2V0dGluZ3MueG1sUEsBAgAAFAACAAgAKF+PR2hxUpGaAQAAHwYAAB8AAAAAAAAAAQAAAAAA4Q0AAHVuaXZlcnNhbC9odG1sX3NraW5fc2V0dGluZ3MuanNQSwECAAAUAAIACAAoX49HGtrqO6oAAAAfAQAAGgAAAAAAAAABAAAAAAC4DwAAdW5pdmVyc2FsL2kxOG5fcHJlc2V0cy54bWxQSwECAAAUAAIACAAoX49Hs7+zUG0AAAByAAAAHAAAAAAAAAABAAAAAACaEAAAdW5pdmVyc2FsL2xvY2FsX3NldHRpbmdzLnhtbFBLAQIAABQAAgAIAIOAj0XOggk37AIAAIgIAAAUAAAAAAAAAAEAAAAAAEERAAB1bml2ZXJzYWwvcGxheWVyLnhtbFBLAQIAABQAAgAIAChfj0d+2YSjEQgAAF4eAAApAAAAAAAAAAEAAAAAAF8UAAB1bml2ZXJzYWwvc2tpbl9jdXN0b21pemF0aW9uX3NldHRpbmdzLnhtbFBLAQIAABQAAgAIAClfj0dDdnYdvREAABVgAAAXAAAAAAAAAAAAAAAAALccAAB1bml2ZXJzYWwvdW5pdmVyc2FsLnBuZ1BLAQIAABQAAgAIAClfj0eJd2BCSgAAAGsAAAAbAAAAAAAAAAEAAAAAAKkuAAB1bml2ZXJzYWwvdW5pdmVyc2FsLnBuZy54bWxQSwUGAAAAAAsACwBJAwAALC8AAAAA"/>
  <p:tag name="ISPRING_RESOURCE_PATHS_HASH_PRESENTER" val="036dece57157b78570bafe436edb949cf68519"/>
  <p:tag name="ISPRING_PRESENTATION_TITLE" val="PowerPoint 演示文稿"/>
</p:tagLst>
</file>

<file path=ppt/theme/theme1.xml><?xml version="1.0" encoding="utf-8"?>
<a:theme xmlns:a="http://schemas.openxmlformats.org/drawingml/2006/main" name="A000120141119A25PPBG">
  <a:themeElements>
    <a:clrScheme name="自定义 3">
      <a:dk1>
        <a:sysClr val="windowText" lastClr="000000"/>
      </a:dk1>
      <a:lt1>
        <a:sysClr val="window" lastClr="FFFFFF"/>
      </a:lt1>
      <a:dk2>
        <a:srgbClr val="959596"/>
      </a:dk2>
      <a:lt2>
        <a:srgbClr val="D9D9D9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3">
      <a:majorFont>
        <a:latin typeface="Castellar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A000120141119A25KPBG</Template>
  <TotalTime>122</TotalTime>
  <Words>405</Words>
  <Application>Microsoft Office PowerPoint</Application>
  <PresentationFormat>全屏显示(16:9)</PresentationFormat>
  <Paragraphs>103</Paragraphs>
  <Slides>17</Slides>
  <Notes>17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A000120141119A25PPBG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www.tukuppt.com</dc:creator>
  <cp:keywords>tukuppt</cp:keywords>
  <cp:lastModifiedBy>Administrator</cp:lastModifiedBy>
  <cp:revision>48</cp:revision>
  <dcterms:created xsi:type="dcterms:W3CDTF">2016-01-23T03:26:00Z</dcterms:created>
  <dcterms:modified xsi:type="dcterms:W3CDTF">2019-06-14T03:49:24Z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